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58" r:id="rId5"/>
    <p:sldId id="269" r:id="rId6"/>
    <p:sldId id="274" r:id="rId7"/>
  </p:sldIdLst>
  <p:sldSz cx="6858000" cy="9906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chke" initials="K" lastIdx="1" clrIdx="0">
    <p:extLst>
      <p:ext uri="{19B8F6BF-5375-455C-9EA6-DF929625EA0E}">
        <p15:presenceInfo xmlns:p15="http://schemas.microsoft.com/office/powerpoint/2012/main" userId="Krisch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D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28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D0A36EF2-F197-40E5-A038-805C11B5B5A0}" type="datetimeFigureOut">
              <a:rPr lang="de-DE" smtClean="0"/>
              <a:t>03.07.2020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84B5E66-4D31-4822-9F5C-A2E1C14778F3}" type="slidenum">
              <a:rPr lang="de-DE" smtClean="0"/>
              <a:t>‹Nr.›</a:t>
            </a:fld>
            <a:endParaRPr lang="de-DE"/>
          </a:p>
        </p:txBody>
      </p:sp>
    </p:spTree>
    <p:extLst>
      <p:ext uri="{BB962C8B-B14F-4D97-AF65-F5344CB8AC3E}">
        <p14:creationId xmlns:p14="http://schemas.microsoft.com/office/powerpoint/2010/main" val="4271595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0A36EF2-F197-40E5-A038-805C11B5B5A0}" type="datetimeFigureOut">
              <a:rPr lang="de-DE" smtClean="0"/>
              <a:t>03.07.2020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84B5E66-4D31-4822-9F5C-A2E1C14778F3}" type="slidenum">
              <a:rPr lang="de-DE" smtClean="0"/>
              <a:t>‹Nr.›</a:t>
            </a:fld>
            <a:endParaRPr lang="de-DE"/>
          </a:p>
        </p:txBody>
      </p:sp>
    </p:spTree>
    <p:extLst>
      <p:ext uri="{BB962C8B-B14F-4D97-AF65-F5344CB8AC3E}">
        <p14:creationId xmlns:p14="http://schemas.microsoft.com/office/powerpoint/2010/main" val="6821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0A36EF2-F197-40E5-A038-805C11B5B5A0}" type="datetimeFigureOut">
              <a:rPr lang="de-DE" smtClean="0"/>
              <a:t>03.07.2020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84B5E66-4D31-4822-9F5C-A2E1C14778F3}" type="slidenum">
              <a:rPr lang="de-DE" smtClean="0"/>
              <a:t>‹Nr.›</a:t>
            </a:fld>
            <a:endParaRPr lang="de-DE"/>
          </a:p>
        </p:txBody>
      </p:sp>
    </p:spTree>
    <p:extLst>
      <p:ext uri="{BB962C8B-B14F-4D97-AF65-F5344CB8AC3E}">
        <p14:creationId xmlns:p14="http://schemas.microsoft.com/office/powerpoint/2010/main" val="76812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0A36EF2-F197-40E5-A038-805C11B5B5A0}" type="datetimeFigureOut">
              <a:rPr lang="de-DE" smtClean="0"/>
              <a:t>03.07.2020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84B5E66-4D31-4822-9F5C-A2E1C14778F3}" type="slidenum">
              <a:rPr lang="de-DE" smtClean="0"/>
              <a:t>‹Nr.›</a:t>
            </a:fld>
            <a:endParaRPr lang="de-DE"/>
          </a:p>
        </p:txBody>
      </p:sp>
    </p:spTree>
    <p:extLst>
      <p:ext uri="{BB962C8B-B14F-4D97-AF65-F5344CB8AC3E}">
        <p14:creationId xmlns:p14="http://schemas.microsoft.com/office/powerpoint/2010/main" val="4020230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D0A36EF2-F197-40E5-A038-805C11B5B5A0}" type="datetimeFigureOut">
              <a:rPr lang="de-DE" smtClean="0"/>
              <a:t>03.07.2020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84B5E66-4D31-4822-9F5C-A2E1C14778F3}" type="slidenum">
              <a:rPr lang="de-DE" smtClean="0"/>
              <a:t>‹Nr.›</a:t>
            </a:fld>
            <a:endParaRPr lang="de-DE"/>
          </a:p>
        </p:txBody>
      </p:sp>
    </p:spTree>
    <p:extLst>
      <p:ext uri="{BB962C8B-B14F-4D97-AF65-F5344CB8AC3E}">
        <p14:creationId xmlns:p14="http://schemas.microsoft.com/office/powerpoint/2010/main" val="393400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0A36EF2-F197-40E5-A038-805C11B5B5A0}" type="datetimeFigureOut">
              <a:rPr lang="de-DE" smtClean="0"/>
              <a:t>03.07.2020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84B5E66-4D31-4822-9F5C-A2E1C14778F3}" type="slidenum">
              <a:rPr lang="de-DE" smtClean="0"/>
              <a:t>‹Nr.›</a:t>
            </a:fld>
            <a:endParaRPr lang="de-DE"/>
          </a:p>
        </p:txBody>
      </p:sp>
    </p:spTree>
    <p:extLst>
      <p:ext uri="{BB962C8B-B14F-4D97-AF65-F5344CB8AC3E}">
        <p14:creationId xmlns:p14="http://schemas.microsoft.com/office/powerpoint/2010/main" val="7335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Mastertitelformat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0A36EF2-F197-40E5-A038-805C11B5B5A0}" type="datetimeFigureOut">
              <a:rPr lang="de-DE" smtClean="0"/>
              <a:t>03.07.2020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84B5E66-4D31-4822-9F5C-A2E1C14778F3}" type="slidenum">
              <a:rPr lang="de-DE" smtClean="0"/>
              <a:t>‹Nr.›</a:t>
            </a:fld>
            <a:endParaRPr lang="de-DE"/>
          </a:p>
        </p:txBody>
      </p:sp>
    </p:spTree>
    <p:extLst>
      <p:ext uri="{BB962C8B-B14F-4D97-AF65-F5344CB8AC3E}">
        <p14:creationId xmlns:p14="http://schemas.microsoft.com/office/powerpoint/2010/main" val="326096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D0A36EF2-F197-40E5-A038-805C11B5B5A0}" type="datetimeFigureOut">
              <a:rPr lang="de-DE" smtClean="0"/>
              <a:t>03.07.2020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84B5E66-4D31-4822-9F5C-A2E1C14778F3}" type="slidenum">
              <a:rPr lang="de-DE" smtClean="0"/>
              <a:t>‹Nr.›</a:t>
            </a:fld>
            <a:endParaRPr lang="de-DE"/>
          </a:p>
        </p:txBody>
      </p:sp>
    </p:spTree>
    <p:extLst>
      <p:ext uri="{BB962C8B-B14F-4D97-AF65-F5344CB8AC3E}">
        <p14:creationId xmlns:p14="http://schemas.microsoft.com/office/powerpoint/2010/main" val="4015519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36EF2-F197-40E5-A038-805C11B5B5A0}" type="datetimeFigureOut">
              <a:rPr lang="de-DE" smtClean="0"/>
              <a:t>03.07.2020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84B5E66-4D31-4822-9F5C-A2E1C14778F3}" type="slidenum">
              <a:rPr lang="de-DE" smtClean="0"/>
              <a:t>‹Nr.›</a:t>
            </a:fld>
            <a:endParaRPr lang="de-DE"/>
          </a:p>
        </p:txBody>
      </p:sp>
    </p:spTree>
    <p:extLst>
      <p:ext uri="{BB962C8B-B14F-4D97-AF65-F5344CB8AC3E}">
        <p14:creationId xmlns:p14="http://schemas.microsoft.com/office/powerpoint/2010/main" val="1157190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D0A36EF2-F197-40E5-A038-805C11B5B5A0}" type="datetimeFigureOut">
              <a:rPr lang="de-DE" smtClean="0"/>
              <a:t>03.07.2020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84B5E66-4D31-4822-9F5C-A2E1C14778F3}" type="slidenum">
              <a:rPr lang="de-DE" smtClean="0"/>
              <a:t>‹Nr.›</a:t>
            </a:fld>
            <a:endParaRPr lang="de-DE"/>
          </a:p>
        </p:txBody>
      </p:sp>
    </p:spTree>
    <p:extLst>
      <p:ext uri="{BB962C8B-B14F-4D97-AF65-F5344CB8AC3E}">
        <p14:creationId xmlns:p14="http://schemas.microsoft.com/office/powerpoint/2010/main" val="212463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D0A36EF2-F197-40E5-A038-805C11B5B5A0}" type="datetimeFigureOut">
              <a:rPr lang="de-DE" smtClean="0"/>
              <a:t>03.07.2020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84B5E66-4D31-4822-9F5C-A2E1C14778F3}" type="slidenum">
              <a:rPr lang="de-DE" smtClean="0"/>
              <a:t>‹Nr.›</a:t>
            </a:fld>
            <a:endParaRPr lang="de-DE"/>
          </a:p>
        </p:txBody>
      </p:sp>
    </p:spTree>
    <p:extLst>
      <p:ext uri="{BB962C8B-B14F-4D97-AF65-F5344CB8AC3E}">
        <p14:creationId xmlns:p14="http://schemas.microsoft.com/office/powerpoint/2010/main" val="2800075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0A36EF2-F197-40E5-A038-805C11B5B5A0}" type="datetimeFigureOut">
              <a:rPr lang="de-DE" smtClean="0"/>
              <a:t>03.07.2020</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84B5E66-4D31-4822-9F5C-A2E1C14778F3}" type="slidenum">
              <a:rPr lang="de-DE" smtClean="0"/>
              <a:t>‹Nr.›</a:t>
            </a:fld>
            <a:endParaRPr lang="de-DE"/>
          </a:p>
        </p:txBody>
      </p:sp>
    </p:spTree>
    <p:extLst>
      <p:ext uri="{BB962C8B-B14F-4D97-AF65-F5344CB8AC3E}">
        <p14:creationId xmlns:p14="http://schemas.microsoft.com/office/powerpoint/2010/main" val="3423008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microsoft.com/office/2007/relationships/hdphoto" Target="../media/hdphoto4.wdp"/><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18" Type="http://schemas.openxmlformats.org/officeDocument/2006/relationships/image" Target="../media/image31.jpeg"/><Relationship Id="rId3" Type="http://schemas.openxmlformats.org/officeDocument/2006/relationships/image" Target="../media/image15.png"/><Relationship Id="rId21" Type="http://schemas.openxmlformats.org/officeDocument/2006/relationships/image" Target="../media/image3.png"/><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jpeg"/><Relationship Id="rId2" Type="http://schemas.openxmlformats.org/officeDocument/2006/relationships/image" Target="../media/image1.jpg"/><Relationship Id="rId16" Type="http://schemas.openxmlformats.org/officeDocument/2006/relationships/image" Target="../media/image29.jpeg"/><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jpe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uppieren 23">
            <a:extLst>
              <a:ext uri="{FF2B5EF4-FFF2-40B4-BE49-F238E27FC236}">
                <a16:creationId xmlns:a16="http://schemas.microsoft.com/office/drawing/2014/main" id="{A60C9EE3-1095-456C-9A55-A5AA7DE5DA03}"/>
              </a:ext>
            </a:extLst>
          </p:cNvPr>
          <p:cNvGrpSpPr/>
          <p:nvPr/>
        </p:nvGrpSpPr>
        <p:grpSpPr>
          <a:xfrm>
            <a:off x="0" y="840079"/>
            <a:ext cx="6814641" cy="9500517"/>
            <a:chOff x="0" y="154279"/>
            <a:chExt cx="6814641" cy="9500517"/>
          </a:xfrm>
        </p:grpSpPr>
        <p:pic>
          <p:nvPicPr>
            <p:cNvPr id="19" name="Grafik 18">
              <a:extLst>
                <a:ext uri="{FF2B5EF4-FFF2-40B4-BE49-F238E27FC236}">
                  <a16:creationId xmlns:a16="http://schemas.microsoft.com/office/drawing/2014/main" id="{B0B49C3E-C364-404E-BB73-BB439D5FFE8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43356" y="1861931"/>
              <a:ext cx="6771284" cy="1633870"/>
            </a:xfrm>
            <a:prstGeom prst="rect">
              <a:avLst/>
            </a:prstGeom>
          </p:spPr>
        </p:pic>
        <p:pic>
          <p:nvPicPr>
            <p:cNvPr id="20" name="Grafik 19">
              <a:extLst>
                <a:ext uri="{FF2B5EF4-FFF2-40B4-BE49-F238E27FC236}">
                  <a16:creationId xmlns:a16="http://schemas.microsoft.com/office/drawing/2014/main" id="{0A0DD863-3642-4BF1-903C-BC10CBDF263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353" y="4776329"/>
              <a:ext cx="6771282" cy="1633870"/>
            </a:xfrm>
            <a:prstGeom prst="rect">
              <a:avLst/>
            </a:prstGeom>
          </p:spPr>
        </p:pic>
        <p:pic>
          <p:nvPicPr>
            <p:cNvPr id="21" name="Grafik 20">
              <a:extLst>
                <a:ext uri="{FF2B5EF4-FFF2-40B4-BE49-F238E27FC236}">
                  <a16:creationId xmlns:a16="http://schemas.microsoft.com/office/drawing/2014/main" id="{98BAE002-6D69-454E-AA91-3E69BA66DD0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43354" y="3068677"/>
              <a:ext cx="6771281" cy="1633870"/>
            </a:xfrm>
            <a:prstGeom prst="rect">
              <a:avLst/>
            </a:prstGeom>
          </p:spPr>
        </p:pic>
        <p:pic>
          <p:nvPicPr>
            <p:cNvPr id="22" name="Grafik 21">
              <a:extLst>
                <a:ext uri="{FF2B5EF4-FFF2-40B4-BE49-F238E27FC236}">
                  <a16:creationId xmlns:a16="http://schemas.microsoft.com/office/drawing/2014/main" id="{A4B099AA-7EEC-4CFD-A791-CB8E2327F72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349" y="8020926"/>
              <a:ext cx="6771286" cy="1633870"/>
            </a:xfrm>
            <a:prstGeom prst="rect">
              <a:avLst/>
            </a:prstGeom>
          </p:spPr>
        </p:pic>
        <p:pic>
          <p:nvPicPr>
            <p:cNvPr id="23" name="Grafik 22">
              <a:extLst>
                <a:ext uri="{FF2B5EF4-FFF2-40B4-BE49-F238E27FC236}">
                  <a16:creationId xmlns:a16="http://schemas.microsoft.com/office/drawing/2014/main" id="{310AFB8B-1EC0-4E28-8882-EC1B9A50B8E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43349" y="6313274"/>
              <a:ext cx="6771285" cy="1633870"/>
            </a:xfrm>
            <a:prstGeom prst="rect">
              <a:avLst/>
            </a:prstGeom>
          </p:spPr>
        </p:pic>
        <p:pic>
          <p:nvPicPr>
            <p:cNvPr id="18" name="Grafik 17">
              <a:extLst>
                <a:ext uri="{FF2B5EF4-FFF2-40B4-BE49-F238E27FC236}">
                  <a16:creationId xmlns:a16="http://schemas.microsoft.com/office/drawing/2014/main" id="{6F204656-8E1F-47C0-AF74-6A8D8CB55F0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154279"/>
              <a:ext cx="6814641" cy="1633870"/>
            </a:xfrm>
            <a:prstGeom prst="rect">
              <a:avLst/>
            </a:prstGeom>
          </p:spPr>
        </p:pic>
      </p:grpSp>
      <p:pic>
        <p:nvPicPr>
          <p:cNvPr id="5" name="Picture 2" descr="logo_987f9a68-09b6-4949-a628-5f09531596f3">
            <a:extLst>
              <a:ext uri="{FF2B5EF4-FFF2-40B4-BE49-F238E27FC236}">
                <a16:creationId xmlns:a16="http://schemas.microsoft.com/office/drawing/2014/main" id="{450B13D2-5CC2-499B-8FFD-F4428021C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432" y="425804"/>
            <a:ext cx="1537877" cy="153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uppieren 24">
            <a:extLst>
              <a:ext uri="{FF2B5EF4-FFF2-40B4-BE49-F238E27FC236}">
                <a16:creationId xmlns:a16="http://schemas.microsoft.com/office/drawing/2014/main" id="{9677154A-032F-42D7-BC22-7B79467840DB}"/>
              </a:ext>
            </a:extLst>
          </p:cNvPr>
          <p:cNvGrpSpPr/>
          <p:nvPr/>
        </p:nvGrpSpPr>
        <p:grpSpPr>
          <a:xfrm>
            <a:off x="392808" y="2037463"/>
            <a:ext cx="5703554" cy="5703554"/>
            <a:chOff x="403440" y="1924552"/>
            <a:chExt cx="5703554" cy="5703554"/>
          </a:xfrm>
        </p:grpSpPr>
        <p:pic>
          <p:nvPicPr>
            <p:cNvPr id="9" name="Grafik 8">
              <a:extLst>
                <a:ext uri="{FF2B5EF4-FFF2-40B4-BE49-F238E27FC236}">
                  <a16:creationId xmlns:a16="http://schemas.microsoft.com/office/drawing/2014/main" id="{3F432238-55E1-4B9A-BCC7-EAACD0772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440" y="1924552"/>
              <a:ext cx="5703554" cy="5703554"/>
            </a:xfrm>
            <a:prstGeom prst="rect">
              <a:avLst/>
            </a:prstGeom>
          </p:spPr>
        </p:pic>
        <p:sp>
          <p:nvSpPr>
            <p:cNvPr id="10" name="Rechteck 9">
              <a:extLst>
                <a:ext uri="{FF2B5EF4-FFF2-40B4-BE49-F238E27FC236}">
                  <a16:creationId xmlns:a16="http://schemas.microsoft.com/office/drawing/2014/main" id="{142C85A9-2340-4B10-A718-D42590099F39}"/>
                </a:ext>
              </a:extLst>
            </p:cNvPr>
            <p:cNvSpPr/>
            <p:nvPr/>
          </p:nvSpPr>
          <p:spPr>
            <a:xfrm rot="21410825">
              <a:off x="4091078" y="5341276"/>
              <a:ext cx="418902" cy="1952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8F99E23C-C8D7-4FCE-8A94-6F161EAB147C}"/>
                </a:ext>
              </a:extLst>
            </p:cNvPr>
            <p:cNvSpPr/>
            <p:nvPr/>
          </p:nvSpPr>
          <p:spPr>
            <a:xfrm rot="21380607">
              <a:off x="4135060" y="4709459"/>
              <a:ext cx="221686" cy="156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Rechteck 1">
            <a:extLst>
              <a:ext uri="{FF2B5EF4-FFF2-40B4-BE49-F238E27FC236}">
                <a16:creationId xmlns:a16="http://schemas.microsoft.com/office/drawing/2014/main" id="{954958A6-B32C-40B0-ABFD-71B08F854976}"/>
              </a:ext>
            </a:extLst>
          </p:cNvPr>
          <p:cNvSpPr/>
          <p:nvPr/>
        </p:nvSpPr>
        <p:spPr>
          <a:xfrm>
            <a:off x="3472359" y="7423136"/>
            <a:ext cx="3429000" cy="1969770"/>
          </a:xfrm>
          <a:prstGeom prst="rect">
            <a:avLst/>
          </a:prstGeom>
        </p:spPr>
        <p:txBody>
          <a:bodyPr>
            <a:spAutoFit/>
          </a:bodyPr>
          <a:lstStyle/>
          <a:p>
            <a:r>
              <a:rPr lang="en-US" sz="2400" i="1" dirty="0" err="1">
                <a:solidFill>
                  <a:srgbClr val="0033AB"/>
                </a:solidFill>
                <a:latin typeface="Arial Black"/>
                <a:ea typeface="+mn-ea"/>
                <a:cs typeface="Arial Black"/>
              </a:rPr>
              <a:t>SaniSpray</a:t>
            </a:r>
            <a:r>
              <a:rPr lang="en-US" sz="2400" i="1" dirty="0">
                <a:solidFill>
                  <a:srgbClr val="0033AB"/>
                </a:solidFill>
                <a:latin typeface="Arial Black"/>
                <a:ea typeface="+mn-ea"/>
                <a:cs typeface="Arial Black"/>
              </a:rPr>
              <a:t> HP</a:t>
            </a:r>
            <a:endParaRPr lang="de-DE" sz="2400" b="1" dirty="0">
              <a:solidFill>
                <a:srgbClr val="C00000"/>
              </a:solidFill>
              <a:latin typeface="DIN Pro" panose="020B0504020201010104" pitchFamily="34" charset="0"/>
            </a:endParaRPr>
          </a:p>
          <a:p>
            <a:endParaRPr lang="de-DE" sz="1400" dirty="0">
              <a:latin typeface="DIN Pro" panose="020B0504020201010104" pitchFamily="34" charset="0"/>
            </a:endParaRPr>
          </a:p>
          <a:p>
            <a:pPr>
              <a:defRPr/>
            </a:pPr>
            <a:r>
              <a:rPr lang="de-DE" sz="1400" i="1" spc="-60" dirty="0">
                <a:latin typeface="Arial"/>
                <a:ea typeface="ＭＳ Ｐゴシック" charset="0"/>
                <a:cs typeface="Arial"/>
              </a:rPr>
              <a:t>Hochproduktive </a:t>
            </a:r>
            <a:r>
              <a:rPr lang="de-DE" sz="1400" i="1" spc="-60" dirty="0" err="1">
                <a:latin typeface="Arial"/>
                <a:ea typeface="ＭＳ Ｐゴシック" charset="0"/>
                <a:cs typeface="Arial"/>
              </a:rPr>
              <a:t>Airless</a:t>
            </a:r>
            <a:r>
              <a:rPr lang="de-DE" sz="1400" i="1" spc="-60" dirty="0">
                <a:latin typeface="Arial"/>
                <a:ea typeface="ＭＳ Ｐゴシック" charset="0"/>
                <a:cs typeface="Arial"/>
              </a:rPr>
              <a:t> Sprühgeräte</a:t>
            </a:r>
          </a:p>
          <a:p>
            <a:pPr>
              <a:defRPr/>
            </a:pPr>
            <a:r>
              <a:rPr lang="de-DE" sz="1400" i="1" spc="-60" dirty="0">
                <a:latin typeface="Arial"/>
                <a:ea typeface="ＭＳ Ｐゴシック" charset="0"/>
                <a:cs typeface="Arial"/>
              </a:rPr>
              <a:t>speziell zum Aufsprühen von Desinfektionsmitteln</a:t>
            </a:r>
          </a:p>
          <a:p>
            <a:pPr>
              <a:defRPr/>
            </a:pPr>
            <a:endParaRPr lang="de-DE" sz="1400" i="1" spc="-60" dirty="0">
              <a:latin typeface="Arial"/>
              <a:ea typeface="ＭＳ Ｐゴシック" charset="0"/>
              <a:cs typeface="Arial"/>
            </a:endParaRPr>
          </a:p>
          <a:p>
            <a:pPr>
              <a:defRPr/>
            </a:pPr>
            <a:r>
              <a:rPr lang="de-DE" sz="1400" i="1" spc="-60" dirty="0">
                <a:latin typeface="Arial"/>
                <a:ea typeface="ＭＳ Ｐゴシック" charset="0"/>
                <a:cs typeface="Arial"/>
              </a:rPr>
              <a:t>Richtig und schnell desinfizieren</a:t>
            </a:r>
          </a:p>
          <a:p>
            <a:pPr>
              <a:defRPr/>
            </a:pPr>
            <a:r>
              <a:rPr lang="de-DE" sz="1400" b="1" i="1" spc="-60" dirty="0">
                <a:solidFill>
                  <a:srgbClr val="FF0000"/>
                </a:solidFill>
                <a:latin typeface="Arial"/>
                <a:ea typeface="ＭＳ Ｐゴシック" charset="0"/>
                <a:cs typeface="Arial"/>
              </a:rPr>
              <a:t>STOP COVID-19</a:t>
            </a:r>
            <a:endParaRPr lang="en-US" sz="1400" b="1" i="1" spc="-60" dirty="0">
              <a:solidFill>
                <a:srgbClr val="FF0000"/>
              </a:solidFill>
              <a:latin typeface="Arial"/>
              <a:ea typeface="ＭＳ Ｐゴシック" charset="0"/>
              <a:cs typeface="Arial"/>
            </a:endParaRPr>
          </a:p>
        </p:txBody>
      </p:sp>
    </p:spTree>
    <p:extLst>
      <p:ext uri="{BB962C8B-B14F-4D97-AF65-F5344CB8AC3E}">
        <p14:creationId xmlns:p14="http://schemas.microsoft.com/office/powerpoint/2010/main" val="1058587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5C8700F2-21BA-4AF6-97F3-34413347DDEB}"/>
              </a:ext>
            </a:extLst>
          </p:cNvPr>
          <p:cNvGrpSpPr/>
          <p:nvPr/>
        </p:nvGrpSpPr>
        <p:grpSpPr>
          <a:xfrm>
            <a:off x="0" y="154279"/>
            <a:ext cx="6814641" cy="9500517"/>
            <a:chOff x="0" y="154279"/>
            <a:chExt cx="6814641" cy="9500517"/>
          </a:xfrm>
        </p:grpSpPr>
        <p:pic>
          <p:nvPicPr>
            <p:cNvPr id="13" name="Grafik 12">
              <a:extLst>
                <a:ext uri="{FF2B5EF4-FFF2-40B4-BE49-F238E27FC236}">
                  <a16:creationId xmlns:a16="http://schemas.microsoft.com/office/drawing/2014/main" id="{8D8E2E00-971B-4175-A062-B9987556DB2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43356" y="1861931"/>
              <a:ext cx="6771284" cy="1633870"/>
            </a:xfrm>
            <a:prstGeom prst="rect">
              <a:avLst/>
            </a:prstGeom>
          </p:spPr>
        </p:pic>
        <p:pic>
          <p:nvPicPr>
            <p:cNvPr id="14" name="Grafik 13">
              <a:extLst>
                <a:ext uri="{FF2B5EF4-FFF2-40B4-BE49-F238E27FC236}">
                  <a16:creationId xmlns:a16="http://schemas.microsoft.com/office/drawing/2014/main" id="{40F6DD54-2288-4611-87E7-69C5F0AA508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353" y="4776329"/>
              <a:ext cx="6771282" cy="1633870"/>
            </a:xfrm>
            <a:prstGeom prst="rect">
              <a:avLst/>
            </a:prstGeom>
          </p:spPr>
        </p:pic>
        <p:pic>
          <p:nvPicPr>
            <p:cNvPr id="15" name="Grafik 14">
              <a:extLst>
                <a:ext uri="{FF2B5EF4-FFF2-40B4-BE49-F238E27FC236}">
                  <a16:creationId xmlns:a16="http://schemas.microsoft.com/office/drawing/2014/main" id="{859A08CD-73A3-4046-9DC1-B7580632903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43354" y="3068677"/>
              <a:ext cx="6771281" cy="1633870"/>
            </a:xfrm>
            <a:prstGeom prst="rect">
              <a:avLst/>
            </a:prstGeom>
          </p:spPr>
        </p:pic>
        <p:pic>
          <p:nvPicPr>
            <p:cNvPr id="16" name="Grafik 15">
              <a:extLst>
                <a:ext uri="{FF2B5EF4-FFF2-40B4-BE49-F238E27FC236}">
                  <a16:creationId xmlns:a16="http://schemas.microsoft.com/office/drawing/2014/main" id="{9CF04111-DBC1-481D-94F8-0C364EC9279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349" y="8020926"/>
              <a:ext cx="6771286" cy="1633870"/>
            </a:xfrm>
            <a:prstGeom prst="rect">
              <a:avLst/>
            </a:prstGeom>
          </p:spPr>
        </p:pic>
        <p:pic>
          <p:nvPicPr>
            <p:cNvPr id="17" name="Grafik 16">
              <a:extLst>
                <a:ext uri="{FF2B5EF4-FFF2-40B4-BE49-F238E27FC236}">
                  <a16:creationId xmlns:a16="http://schemas.microsoft.com/office/drawing/2014/main" id="{596A4966-0934-48A1-8724-66A3DC8598F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43349" y="6313274"/>
              <a:ext cx="6771285" cy="1633870"/>
            </a:xfrm>
            <a:prstGeom prst="rect">
              <a:avLst/>
            </a:prstGeom>
          </p:spPr>
        </p:pic>
        <p:pic>
          <p:nvPicPr>
            <p:cNvPr id="18" name="Grafik 17">
              <a:extLst>
                <a:ext uri="{FF2B5EF4-FFF2-40B4-BE49-F238E27FC236}">
                  <a16:creationId xmlns:a16="http://schemas.microsoft.com/office/drawing/2014/main" id="{64F23EC8-0F77-4D23-89B1-6DDAC78DC7D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154279"/>
              <a:ext cx="6814641" cy="1633870"/>
            </a:xfrm>
            <a:prstGeom prst="rect">
              <a:avLst/>
            </a:prstGeom>
          </p:spPr>
        </p:pic>
      </p:grpSp>
      <p:sp>
        <p:nvSpPr>
          <p:cNvPr id="6" name="Rechteck 5">
            <a:extLst>
              <a:ext uri="{FF2B5EF4-FFF2-40B4-BE49-F238E27FC236}">
                <a16:creationId xmlns:a16="http://schemas.microsoft.com/office/drawing/2014/main" id="{EFA62DCF-B7B2-49E4-A81A-EF454F735BBF}"/>
              </a:ext>
            </a:extLst>
          </p:cNvPr>
          <p:cNvSpPr/>
          <p:nvPr/>
        </p:nvSpPr>
        <p:spPr>
          <a:xfrm>
            <a:off x="459807" y="1226070"/>
            <a:ext cx="6118029" cy="7817525"/>
          </a:xfrm>
          <a:prstGeom prst="rect">
            <a:avLst/>
          </a:prstGeom>
        </p:spPr>
        <p:txBody>
          <a:bodyPr wrap="square">
            <a:spAutoFit/>
          </a:bodyPr>
          <a:lstStyle/>
          <a:p>
            <a:r>
              <a:rPr lang="de-DE" altLang="nl-NL" sz="1400" dirty="0">
                <a:solidFill>
                  <a:srgbClr val="001D70"/>
                </a:solidFill>
                <a:latin typeface="DIN Pro" panose="020B0504020201010104" pitchFamily="34" charset="0"/>
              </a:rPr>
              <a:t>Das branchenweit erste </a:t>
            </a:r>
            <a:r>
              <a:rPr lang="de-DE" altLang="nl-NL" sz="1400" dirty="0" err="1">
                <a:solidFill>
                  <a:srgbClr val="001D70"/>
                </a:solidFill>
                <a:latin typeface="DIN Pro" panose="020B0504020201010104" pitchFamily="34" charset="0"/>
              </a:rPr>
              <a:t>Airless</a:t>
            </a:r>
            <a:r>
              <a:rPr lang="de-DE" altLang="nl-NL" sz="1400" dirty="0">
                <a:solidFill>
                  <a:srgbClr val="001D70"/>
                </a:solidFill>
                <a:latin typeface="DIN Pro" panose="020B0504020201010104" pitchFamily="34" charset="0"/>
              </a:rPr>
              <a:t>-Sprühsystem mit hoher Produktionsleistung welches speziell für Ihre Desinfektions- und Desodorierungsaufträge konzipiert wurde</a:t>
            </a:r>
            <a:endParaRPr lang="en-US" altLang="nl-NL" sz="1400" dirty="0">
              <a:solidFill>
                <a:srgbClr val="001D70"/>
              </a:solidFill>
              <a:latin typeface="DIN Pro" panose="020B0504020201010104" pitchFamily="34" charset="0"/>
              <a:ea typeface="ヒラギノ角ゴ Pro W3"/>
              <a:cs typeface="ヒラギノ角ゴ Pro W3"/>
            </a:endParaRPr>
          </a:p>
          <a:p>
            <a:pPr algn="just"/>
            <a:endParaRPr lang="de-DE" altLang="nl-NL" sz="1100" dirty="0">
              <a:solidFill>
                <a:srgbClr val="000000"/>
              </a:solidFill>
              <a:latin typeface="DIN Pro" panose="020B0504020201010104" pitchFamily="34" charset="0"/>
              <a:ea typeface="ヒラギノ角ゴ Pro W3"/>
              <a:cs typeface="ヒラギノ角ゴ Pro W3"/>
            </a:endParaRPr>
          </a:p>
          <a:p>
            <a:pPr algn="just"/>
            <a:r>
              <a:rPr lang="de-DE" altLang="nl-NL" sz="1100" dirty="0">
                <a:solidFill>
                  <a:srgbClr val="000000"/>
                </a:solidFill>
                <a:latin typeface="DIN Pro" panose="020B0504020201010104" pitchFamily="34" charset="0"/>
                <a:ea typeface="ヒラギノ角ゴ Pro W3"/>
                <a:cs typeface="ヒラギノ角ゴ Pro W3"/>
              </a:rPr>
              <a:t>Die COVID-19-Pandemie dominiert den Globus. Die Menschen werden gebeten, zu Hause zu bleiben und soziale Distanz zu wahren. Unternehmen werden gebeten, zu schließen, um die Übertragung von Viren zu reduzieren.</a:t>
            </a:r>
          </a:p>
          <a:p>
            <a:pPr algn="just"/>
            <a:endParaRPr lang="de-DE" altLang="nl-NL" sz="1100" dirty="0">
              <a:solidFill>
                <a:srgbClr val="000000"/>
              </a:solidFill>
              <a:latin typeface="DIN Pro" panose="020B0504020201010104" pitchFamily="34" charset="0"/>
              <a:ea typeface="ヒラギノ角ゴ Pro W3"/>
              <a:cs typeface="ヒラギノ角ゴ Pro W3"/>
            </a:endParaRPr>
          </a:p>
          <a:p>
            <a:pPr algn="just"/>
            <a:r>
              <a:rPr lang="de-DE" altLang="nl-NL" sz="1100" dirty="0">
                <a:solidFill>
                  <a:srgbClr val="000000"/>
                </a:solidFill>
                <a:latin typeface="DIN Pro" panose="020B0504020201010104" pitchFamily="34" charset="0"/>
                <a:ea typeface="ヒラギノ角ゴ Pro W3"/>
                <a:cs typeface="ヒラギノ角ゴ Pro W3"/>
              </a:rPr>
              <a:t>Die Nachfrage nach Desinfektion und Reinigungsmitteln ist derzeit so hoch wie nie zuvor </a:t>
            </a:r>
          </a:p>
          <a:p>
            <a:pPr algn="just"/>
            <a:r>
              <a:rPr lang="de-DE" altLang="nl-NL" sz="1100" dirty="0">
                <a:solidFill>
                  <a:srgbClr val="000000"/>
                </a:solidFill>
                <a:latin typeface="DIN Pro" panose="020B0504020201010104" pitchFamily="34" charset="0"/>
                <a:ea typeface="ヒラギノ角ゴ Pro W3"/>
                <a:cs typeface="ヒラギノ角ゴ Pro W3"/>
              </a:rPr>
              <a:t>und wird ganz sicher noch exponentiell steigen, wenn Schulen, Unternehmen und öffentliche Räume geöffnet werden und die Reinigungsstandards strenger werden</a:t>
            </a:r>
          </a:p>
          <a:p>
            <a:pPr algn="just"/>
            <a:endParaRPr lang="de-DE" altLang="nl-NL" sz="1100" dirty="0">
              <a:solidFill>
                <a:srgbClr val="000000"/>
              </a:solidFill>
              <a:latin typeface="DIN Pro" panose="020B0504020201010104" pitchFamily="34" charset="0"/>
              <a:ea typeface="ヒラギノ角ゴ Pro W3"/>
              <a:cs typeface="ヒラギノ角ゴ Pro W3"/>
            </a:endParaRPr>
          </a:p>
          <a:p>
            <a:pPr algn="just"/>
            <a:r>
              <a:rPr lang="de-DE" altLang="nl-NL" sz="1100" dirty="0">
                <a:solidFill>
                  <a:srgbClr val="000000"/>
                </a:solidFill>
                <a:latin typeface="DIN Pro" panose="020B0504020201010104" pitchFamily="34" charset="0"/>
                <a:ea typeface="ヒラギノ角ゴ Pro W3"/>
                <a:cs typeface="ヒラギノ角ゴ Pro W3"/>
              </a:rPr>
              <a:t>Wartungspersonal benötigt schnellere Desinfektionsmetoden, um den neuen Anforderungen gerecht zu werden. Viele „erfinden“ eigene Lösungen mit Werkzeugen, die für andere Anwendungen entwickelt wurden – </a:t>
            </a:r>
          </a:p>
          <a:p>
            <a:pPr algn="just"/>
            <a:endParaRPr lang="de-DE" altLang="nl-NL" sz="1100" dirty="0">
              <a:solidFill>
                <a:srgbClr val="000000"/>
              </a:solidFill>
              <a:latin typeface="DIN Pro" panose="020B0504020201010104" pitchFamily="34" charset="0"/>
              <a:ea typeface="ヒラギノ角ゴ Pro W3"/>
              <a:cs typeface="ヒラギノ角ゴ Pro W3"/>
            </a:endParaRPr>
          </a:p>
          <a:p>
            <a:r>
              <a:rPr lang="de-DE" altLang="nl-NL" sz="1400" dirty="0">
                <a:solidFill>
                  <a:srgbClr val="001D70"/>
                </a:solidFill>
                <a:latin typeface="DIN Pro" panose="020B0504020201010104" pitchFamily="34" charset="0"/>
                <a:ea typeface="ヒラギノ角ゴ Pro W3"/>
                <a:cs typeface="ヒラギノ角ゴ Pro W3"/>
              </a:rPr>
              <a:t>Nicht vergleichbar mit unsachgemäßer Verwendung von </a:t>
            </a:r>
            <a:r>
              <a:rPr lang="de-DE" altLang="nl-NL" sz="1400" dirty="0" err="1">
                <a:solidFill>
                  <a:srgbClr val="001D70"/>
                </a:solidFill>
                <a:latin typeface="DIN Pro" panose="020B0504020201010104" pitchFamily="34" charset="0"/>
                <a:ea typeface="ヒラギノ角ゴ Pro W3"/>
                <a:cs typeface="ヒラギノ角ゴ Pro W3"/>
              </a:rPr>
              <a:t>Airless</a:t>
            </a:r>
            <a:r>
              <a:rPr lang="de-DE" altLang="nl-NL" sz="1400" dirty="0">
                <a:solidFill>
                  <a:srgbClr val="001D70"/>
                </a:solidFill>
                <a:latin typeface="DIN Pro" panose="020B0504020201010104" pitchFamily="34" charset="0"/>
                <a:ea typeface="ヒラギノ角ゴ Pro W3"/>
                <a:cs typeface="ヒラギノ角ゴ Pro W3"/>
              </a:rPr>
              <a:t> Farbsprühgeräten</a:t>
            </a:r>
          </a:p>
          <a:p>
            <a:pPr algn="just"/>
            <a:endParaRPr lang="de-DE" altLang="nl-NL" sz="1100" dirty="0">
              <a:solidFill>
                <a:srgbClr val="000000"/>
              </a:solidFill>
              <a:latin typeface="DIN Pro" panose="020B0504020201010104" pitchFamily="34" charset="0"/>
              <a:ea typeface="ヒラギノ角ゴ Pro W3"/>
              <a:cs typeface="ヒラギノ角ゴ Pro W3"/>
            </a:endParaRPr>
          </a:p>
          <a:p>
            <a:pPr algn="just"/>
            <a:r>
              <a:rPr lang="de-DE" altLang="nl-NL" sz="1100" dirty="0">
                <a:solidFill>
                  <a:srgbClr val="000000"/>
                </a:solidFill>
                <a:latin typeface="DIN Pro" panose="020B0504020201010104" pitchFamily="34" charset="0"/>
                <a:ea typeface="ヒラギノ角ゴ Pro W3"/>
                <a:cs typeface="ヒラギノ角ゴ Pro W3"/>
              </a:rPr>
              <a:t>Derzeit verfügbare Desinfektionsgeräte, zum Beispiel Farbsprühgeräte, sind meist </a:t>
            </a:r>
            <a:r>
              <a:rPr lang="de-DE" altLang="nl-NL" sz="1100" u="sng" dirty="0">
                <a:solidFill>
                  <a:srgbClr val="000000"/>
                </a:solidFill>
                <a:latin typeface="DIN Pro" panose="020B0504020201010104" pitchFamily="34" charset="0"/>
                <a:ea typeface="ヒラギノ角ゴ Pro W3"/>
                <a:cs typeface="ヒラギノ角ゴ Pro W3"/>
              </a:rPr>
              <a:t>nicht</a:t>
            </a:r>
            <a:r>
              <a:rPr lang="de-DE" altLang="nl-NL" sz="1100" dirty="0">
                <a:solidFill>
                  <a:srgbClr val="000000"/>
                </a:solidFill>
                <a:latin typeface="DIN Pro" panose="020B0504020201010104" pitchFamily="34" charset="0"/>
                <a:ea typeface="ヒラギノ角ゴ Pro W3"/>
                <a:cs typeface="ヒラギノ角ゴ Pro W3"/>
              </a:rPr>
              <a:t> optimal und/oder nicht sicher mit den erforderlichen Chemikalien zur Abtötung von Viren zu verwenden</a:t>
            </a:r>
          </a:p>
          <a:p>
            <a:pPr algn="just"/>
            <a:endParaRPr lang="de-DE" sz="1100" dirty="0">
              <a:latin typeface="DIN Pro" panose="020B0504020201010104" pitchFamily="34" charset="0"/>
            </a:endParaRPr>
          </a:p>
          <a:p>
            <a:pPr algn="just"/>
            <a:endParaRPr lang="de-DE" sz="1100" b="1" dirty="0">
              <a:solidFill>
                <a:srgbClr val="C00000"/>
              </a:solidFill>
              <a:latin typeface="DIN Pro" panose="020B0504020201010104" pitchFamily="34" charset="0"/>
            </a:endParaRPr>
          </a:p>
          <a:p>
            <a:r>
              <a:rPr lang="de-DE" altLang="nl-NL" sz="1400" dirty="0">
                <a:solidFill>
                  <a:srgbClr val="001D70"/>
                </a:solidFill>
                <a:latin typeface="DIN Pro" panose="020B0504020201010104" pitchFamily="34" charset="0"/>
              </a:rPr>
              <a:t>Das Sprühsystem für jeden Auftrag</a:t>
            </a:r>
            <a:endParaRPr lang="en-US" altLang="nl-NL" sz="1400" dirty="0">
              <a:solidFill>
                <a:srgbClr val="001D70"/>
              </a:solidFill>
              <a:latin typeface="DIN Pro" panose="020B0504020201010104" pitchFamily="34" charset="0"/>
            </a:endParaRPr>
          </a:p>
          <a:p>
            <a:pPr algn="just"/>
            <a:endParaRPr lang="de-DE" sz="1100" dirty="0">
              <a:latin typeface="DIN Pro" panose="020B0504020201010104" pitchFamily="34" charset="0"/>
            </a:endParaRPr>
          </a:p>
          <a:p>
            <a:pPr algn="just"/>
            <a:r>
              <a:rPr lang="de-DE" sz="1100" dirty="0">
                <a:latin typeface="DIN Pro" panose="020B0504020201010104" pitchFamily="34" charset="0"/>
              </a:rPr>
              <a:t>Die komplette Geräte-Serie, die es Wartungsfachleuten und Eigentümern ermöglicht, Reinigungs- und Desinfektionsmittel schneller und mit gleichmäßiger Abdeckung sicher zu sprühen. </a:t>
            </a:r>
          </a:p>
          <a:p>
            <a:pPr algn="just"/>
            <a:endParaRPr lang="de-DE" sz="1100" dirty="0">
              <a:latin typeface="DIN Pro" panose="020B0504020201010104" pitchFamily="34" charset="0"/>
            </a:endParaRPr>
          </a:p>
          <a:p>
            <a:pPr algn="just"/>
            <a:r>
              <a:rPr lang="de-DE" sz="1100" dirty="0">
                <a:latin typeface="DIN Pro" panose="020B0504020201010104" pitchFamily="34" charset="0"/>
              </a:rPr>
              <a:t>Benutzen Sie zugelassene </a:t>
            </a:r>
            <a:r>
              <a:rPr lang="de-DE" sz="1100" b="1" dirty="0">
                <a:latin typeface="DIN Pro" panose="020B0504020201010104" pitchFamily="34" charset="0"/>
              </a:rPr>
              <a:t>EPA-Desinfektionsmittel </a:t>
            </a:r>
            <a:r>
              <a:rPr lang="de-DE" sz="1100" dirty="0">
                <a:latin typeface="DIN Pro" panose="020B0504020201010104" pitchFamily="34" charset="0"/>
              </a:rPr>
              <a:t>zur Bekämpfung von COVID-19.</a:t>
            </a:r>
          </a:p>
          <a:p>
            <a:pPr algn="just"/>
            <a:r>
              <a:rPr lang="de-DE" sz="1100" dirty="0">
                <a:latin typeface="DIN Pro" panose="020B0504020201010104" pitchFamily="34" charset="0"/>
              </a:rPr>
              <a:t>Mit der erforderlichen Zerstäubung für gleichmäßige Abdeckung (ohne Tropfen und Läufe), um die von den Chemieherstellern geforderten Verweilzeiten der Desinfektionsmitteloberfläche zu erreichen Speziell ausgewählte Bauteile - kompatibel mit den aggressiven Chemikalien zur Bekämpfung von COVID-19.</a:t>
            </a:r>
          </a:p>
          <a:p>
            <a:pPr algn="just"/>
            <a:endParaRPr lang="de-DE" sz="1100" dirty="0">
              <a:latin typeface="DIN Pro" panose="020B0504020201010104" pitchFamily="34" charset="0"/>
            </a:endParaRPr>
          </a:p>
          <a:p>
            <a:pPr algn="just"/>
            <a:endParaRPr lang="de-DE" sz="1100" dirty="0">
              <a:latin typeface="DIN Pro" panose="020B0504020201010104" pitchFamily="34" charset="0"/>
            </a:endParaRPr>
          </a:p>
          <a:p>
            <a:pPr algn="just"/>
            <a:endParaRPr lang="de-DE" sz="1100" dirty="0">
              <a:latin typeface="DIN Pro" panose="020B0504020201010104" pitchFamily="34" charset="0"/>
            </a:endParaRPr>
          </a:p>
          <a:p>
            <a:pPr algn="just"/>
            <a:endParaRPr lang="de-DE" sz="1100" dirty="0">
              <a:latin typeface="DIN Pro" panose="020B0504020201010104" pitchFamily="34" charset="0"/>
            </a:endParaRPr>
          </a:p>
          <a:p>
            <a:pPr algn="just"/>
            <a:endParaRPr lang="de-DE" sz="1100" dirty="0">
              <a:latin typeface="DIN Pro" panose="020B0504020201010104" pitchFamily="34" charset="0"/>
            </a:endParaRPr>
          </a:p>
          <a:p>
            <a:pPr algn="just"/>
            <a:endParaRPr lang="de-DE" sz="1100" dirty="0">
              <a:latin typeface="DIN Pro" panose="020B0504020201010104" pitchFamily="34" charset="0"/>
            </a:endParaRPr>
          </a:p>
          <a:p>
            <a:pPr algn="just"/>
            <a:endParaRPr lang="de-DE" sz="1100" dirty="0">
              <a:latin typeface="DIN Pro" panose="020B0504020201010104" pitchFamily="34" charset="0"/>
            </a:endParaRPr>
          </a:p>
          <a:p>
            <a:pPr algn="just"/>
            <a:endParaRPr lang="de-DE" sz="1100" dirty="0">
              <a:latin typeface="DIN Pro" panose="020B0504020201010104" pitchFamily="34" charset="0"/>
            </a:endParaRPr>
          </a:p>
        </p:txBody>
      </p:sp>
      <p:sp>
        <p:nvSpPr>
          <p:cNvPr id="27" name="Rechteck 26">
            <a:extLst>
              <a:ext uri="{FF2B5EF4-FFF2-40B4-BE49-F238E27FC236}">
                <a16:creationId xmlns:a16="http://schemas.microsoft.com/office/drawing/2014/main" id="{075864A1-0B79-4A11-9A1F-159E74B0F8B0}"/>
              </a:ext>
            </a:extLst>
          </p:cNvPr>
          <p:cNvSpPr/>
          <p:nvPr/>
        </p:nvSpPr>
        <p:spPr>
          <a:xfrm>
            <a:off x="459808" y="9181879"/>
            <a:ext cx="6118028" cy="461665"/>
          </a:xfrm>
          <a:prstGeom prst="rect">
            <a:avLst/>
          </a:prstGeom>
        </p:spPr>
        <p:txBody>
          <a:bodyPr wrap="square">
            <a:spAutoFit/>
          </a:bodyPr>
          <a:lstStyle/>
          <a:p>
            <a:pPr algn="just"/>
            <a:r>
              <a:rPr lang="de-DE" sz="800" dirty="0">
                <a:latin typeface="DIN Pro" panose="020B0504020201010104" pitchFamily="34" charset="0"/>
              </a:rPr>
              <a:t>Sie haben Fragen  zu unseren Systemen und  Produkten?  Sie benötigen Hilfe bei der Auslegung eines Systems?  Wir beraten Sie gerne kostenlos und unverbindlich unter  0 81 31 / 315 900. Außerhalb unserer Öffnungszeiten erreichen Sie uns auch über unser Kontaktformular.</a:t>
            </a:r>
          </a:p>
        </p:txBody>
      </p:sp>
      <p:sp>
        <p:nvSpPr>
          <p:cNvPr id="28" name="Textfeld 27">
            <a:extLst>
              <a:ext uri="{FF2B5EF4-FFF2-40B4-BE49-F238E27FC236}">
                <a16:creationId xmlns:a16="http://schemas.microsoft.com/office/drawing/2014/main" id="{7FBD181C-D41E-4431-9D15-A4E8CFF9E6C5}"/>
              </a:ext>
            </a:extLst>
          </p:cNvPr>
          <p:cNvSpPr txBox="1"/>
          <p:nvPr/>
        </p:nvSpPr>
        <p:spPr>
          <a:xfrm>
            <a:off x="459806" y="640448"/>
            <a:ext cx="5285901" cy="369332"/>
          </a:xfrm>
          <a:prstGeom prst="rect">
            <a:avLst/>
          </a:prstGeom>
          <a:noFill/>
        </p:spPr>
        <p:txBody>
          <a:bodyPr wrap="square">
            <a:spAutoFit/>
          </a:bodyPr>
          <a:lstStyle/>
          <a:p>
            <a:r>
              <a:rPr lang="en-US" sz="1800" i="1" dirty="0" err="1">
                <a:solidFill>
                  <a:srgbClr val="001D70"/>
                </a:solidFill>
                <a:latin typeface="Arial Black"/>
                <a:ea typeface="+mn-ea"/>
                <a:cs typeface="Arial Black"/>
              </a:rPr>
              <a:t>SaniSpray</a:t>
            </a:r>
            <a:r>
              <a:rPr lang="en-US" sz="1800" i="1" dirty="0">
                <a:solidFill>
                  <a:srgbClr val="001D70"/>
                </a:solidFill>
                <a:latin typeface="Arial Black"/>
                <a:cs typeface="Arial Black"/>
              </a:rPr>
              <a:t> HP</a:t>
            </a:r>
            <a:endParaRPr lang="de-DE" sz="1100" b="1" dirty="0">
              <a:solidFill>
                <a:srgbClr val="001D70"/>
              </a:solidFill>
              <a:latin typeface="DIN Pro" panose="020B0504020201010104" pitchFamily="34" charset="0"/>
            </a:endParaRPr>
          </a:p>
        </p:txBody>
      </p:sp>
      <p:pic>
        <p:nvPicPr>
          <p:cNvPr id="29" name="Picture 17" descr="23975_NEW_NoAcc_3.png">
            <a:extLst>
              <a:ext uri="{FF2B5EF4-FFF2-40B4-BE49-F238E27FC236}">
                <a16:creationId xmlns:a16="http://schemas.microsoft.com/office/drawing/2014/main" id="{9D303AFF-4604-42B2-96F5-D1C7567890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440" y="7728471"/>
            <a:ext cx="1477963"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25">
            <a:extLst>
              <a:ext uri="{FF2B5EF4-FFF2-40B4-BE49-F238E27FC236}">
                <a16:creationId xmlns:a16="http://schemas.microsoft.com/office/drawing/2014/main" id="{5B804011-72DB-4987-830B-74B93CB020D8}"/>
              </a:ext>
            </a:extLst>
          </p:cNvPr>
          <p:cNvGrpSpPr>
            <a:grpSpLocks noChangeAspect="1"/>
          </p:cNvGrpSpPr>
          <p:nvPr/>
        </p:nvGrpSpPr>
        <p:grpSpPr bwMode="auto">
          <a:xfrm>
            <a:off x="1944403" y="7803877"/>
            <a:ext cx="1358900" cy="1147762"/>
            <a:chOff x="3431756" y="1617162"/>
            <a:chExt cx="2161169" cy="1717159"/>
          </a:xfrm>
        </p:grpSpPr>
        <p:pic>
          <p:nvPicPr>
            <p:cNvPr id="32" name="Picture 27" descr="25R791_4.23.png">
              <a:extLst>
                <a:ext uri="{FF2B5EF4-FFF2-40B4-BE49-F238E27FC236}">
                  <a16:creationId xmlns:a16="http://schemas.microsoft.com/office/drawing/2014/main" id="{46252BF9-7990-4314-98AE-7BA20510F7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31756" y="1681635"/>
              <a:ext cx="1711127" cy="136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8" descr="25R791_includes 4.23.png">
              <a:extLst>
                <a:ext uri="{FF2B5EF4-FFF2-40B4-BE49-F238E27FC236}">
                  <a16:creationId xmlns:a16="http://schemas.microsoft.com/office/drawing/2014/main" id="{1214CBC4-8D72-4B62-BB5F-3EAFCD78490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97424" y="1617162"/>
              <a:ext cx="795501" cy="171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 name="Picture 13" descr="19Y128_3Qtr_Ultra_Max_II_650_PC_Pro_HiBoy_STD_Main_Hoses_3.png">
            <a:extLst>
              <a:ext uri="{FF2B5EF4-FFF2-40B4-BE49-F238E27FC236}">
                <a16:creationId xmlns:a16="http://schemas.microsoft.com/office/drawing/2014/main" id="{08C17E6D-5B6F-4438-B2B5-D28F83DFC3B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7551" y="7731761"/>
            <a:ext cx="1279478" cy="130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9" descr="25R790.png">
            <a:extLst>
              <a:ext uri="{FF2B5EF4-FFF2-40B4-BE49-F238E27FC236}">
                <a16:creationId xmlns:a16="http://schemas.microsoft.com/office/drawing/2014/main" id="{C636CEBE-4568-4D5E-BBBE-5199DA97A5A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71813" y="8067402"/>
            <a:ext cx="1347787"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logo_987f9a68-09b6-4949-a628-5f09531596f3">
            <a:extLst>
              <a:ext uri="{FF2B5EF4-FFF2-40B4-BE49-F238E27FC236}">
                <a16:creationId xmlns:a16="http://schemas.microsoft.com/office/drawing/2014/main" id="{C1BC6033-0F09-44D9-A1C5-63615EB5AF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5707" y="303439"/>
            <a:ext cx="808775" cy="8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013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pieren 32">
            <a:extLst>
              <a:ext uri="{FF2B5EF4-FFF2-40B4-BE49-F238E27FC236}">
                <a16:creationId xmlns:a16="http://schemas.microsoft.com/office/drawing/2014/main" id="{1FFA880C-C259-42AF-B848-AB08C7E34F7D}"/>
              </a:ext>
            </a:extLst>
          </p:cNvPr>
          <p:cNvGrpSpPr/>
          <p:nvPr/>
        </p:nvGrpSpPr>
        <p:grpSpPr>
          <a:xfrm>
            <a:off x="0" y="154279"/>
            <a:ext cx="6814641" cy="9500517"/>
            <a:chOff x="0" y="154279"/>
            <a:chExt cx="6814641" cy="9500517"/>
          </a:xfrm>
        </p:grpSpPr>
        <p:pic>
          <p:nvPicPr>
            <p:cNvPr id="34" name="Grafik 33">
              <a:extLst>
                <a:ext uri="{FF2B5EF4-FFF2-40B4-BE49-F238E27FC236}">
                  <a16:creationId xmlns:a16="http://schemas.microsoft.com/office/drawing/2014/main" id="{AF919D4E-1138-4C6E-B969-7EE71E94558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43356" y="1861931"/>
              <a:ext cx="6771284" cy="1633870"/>
            </a:xfrm>
            <a:prstGeom prst="rect">
              <a:avLst/>
            </a:prstGeom>
          </p:spPr>
        </p:pic>
        <p:pic>
          <p:nvPicPr>
            <p:cNvPr id="35" name="Grafik 34">
              <a:extLst>
                <a:ext uri="{FF2B5EF4-FFF2-40B4-BE49-F238E27FC236}">
                  <a16:creationId xmlns:a16="http://schemas.microsoft.com/office/drawing/2014/main" id="{5368088A-10D1-4900-A666-F84C76A7B89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353" y="4776329"/>
              <a:ext cx="6771282" cy="1633870"/>
            </a:xfrm>
            <a:prstGeom prst="rect">
              <a:avLst/>
            </a:prstGeom>
          </p:spPr>
        </p:pic>
        <p:pic>
          <p:nvPicPr>
            <p:cNvPr id="36" name="Grafik 35">
              <a:extLst>
                <a:ext uri="{FF2B5EF4-FFF2-40B4-BE49-F238E27FC236}">
                  <a16:creationId xmlns:a16="http://schemas.microsoft.com/office/drawing/2014/main" id="{7D9BBA6E-319F-4A49-9F83-3F1E66FCC78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43354" y="3068677"/>
              <a:ext cx="6771281" cy="1633870"/>
            </a:xfrm>
            <a:prstGeom prst="rect">
              <a:avLst/>
            </a:prstGeom>
          </p:spPr>
        </p:pic>
        <p:pic>
          <p:nvPicPr>
            <p:cNvPr id="37" name="Grafik 36">
              <a:extLst>
                <a:ext uri="{FF2B5EF4-FFF2-40B4-BE49-F238E27FC236}">
                  <a16:creationId xmlns:a16="http://schemas.microsoft.com/office/drawing/2014/main" id="{B56C17DC-C283-45D5-922F-00E2656A162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349" y="8020926"/>
              <a:ext cx="6771286" cy="1633870"/>
            </a:xfrm>
            <a:prstGeom prst="rect">
              <a:avLst/>
            </a:prstGeom>
          </p:spPr>
        </p:pic>
        <p:pic>
          <p:nvPicPr>
            <p:cNvPr id="38" name="Grafik 37">
              <a:extLst>
                <a:ext uri="{FF2B5EF4-FFF2-40B4-BE49-F238E27FC236}">
                  <a16:creationId xmlns:a16="http://schemas.microsoft.com/office/drawing/2014/main" id="{7B4D0CF2-8F7F-4E3E-A9D5-CD64C64750B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43349" y="6313274"/>
              <a:ext cx="6771285" cy="1633870"/>
            </a:xfrm>
            <a:prstGeom prst="rect">
              <a:avLst/>
            </a:prstGeom>
          </p:spPr>
        </p:pic>
        <p:pic>
          <p:nvPicPr>
            <p:cNvPr id="39" name="Grafik 38">
              <a:extLst>
                <a:ext uri="{FF2B5EF4-FFF2-40B4-BE49-F238E27FC236}">
                  <a16:creationId xmlns:a16="http://schemas.microsoft.com/office/drawing/2014/main" id="{6AEEDBE9-DB31-42A3-8AF0-24A3E885D0B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154279"/>
              <a:ext cx="6814641" cy="1633870"/>
            </a:xfrm>
            <a:prstGeom prst="rect">
              <a:avLst/>
            </a:prstGeom>
          </p:spPr>
        </p:pic>
      </p:grpSp>
      <p:sp>
        <p:nvSpPr>
          <p:cNvPr id="7" name="Rechteck 6">
            <a:extLst>
              <a:ext uri="{FF2B5EF4-FFF2-40B4-BE49-F238E27FC236}">
                <a16:creationId xmlns:a16="http://schemas.microsoft.com/office/drawing/2014/main" id="{5078BA48-82F4-46D5-8AD4-A7805A4DEC72}"/>
              </a:ext>
            </a:extLst>
          </p:cNvPr>
          <p:cNvSpPr/>
          <p:nvPr/>
        </p:nvSpPr>
        <p:spPr>
          <a:xfrm>
            <a:off x="466478" y="563407"/>
            <a:ext cx="5863269" cy="692497"/>
          </a:xfrm>
          <a:prstGeom prst="rect">
            <a:avLst/>
          </a:prstGeom>
        </p:spPr>
        <p:txBody>
          <a:bodyPr wrap="square">
            <a:spAutoFit/>
          </a:bodyPr>
          <a:lstStyle/>
          <a:p>
            <a:pPr algn="just"/>
            <a:r>
              <a:rPr lang="de-DE" altLang="nl-NL" sz="1400" b="1" dirty="0">
                <a:solidFill>
                  <a:srgbClr val="001D70"/>
                </a:solidFill>
                <a:latin typeface="DIN Pro" panose="020B0504020201010104" pitchFamily="34" charset="0"/>
              </a:rPr>
              <a:t>Produkt und Verfahrensvergleich</a:t>
            </a:r>
          </a:p>
          <a:p>
            <a:pPr algn="just"/>
            <a:endParaRPr lang="de-DE" sz="1400" b="1" dirty="0">
              <a:solidFill>
                <a:srgbClr val="001D70"/>
              </a:solidFill>
              <a:latin typeface="DIN Pro" panose="020B0504020201010104" pitchFamily="34" charset="0"/>
            </a:endParaRPr>
          </a:p>
          <a:p>
            <a:pPr algn="just"/>
            <a:endParaRPr lang="de-DE" sz="1100" dirty="0">
              <a:solidFill>
                <a:srgbClr val="001D70"/>
              </a:solidFill>
              <a:latin typeface="DIN Pro" panose="020B0504020201010104" pitchFamily="34" charset="0"/>
            </a:endParaRPr>
          </a:p>
        </p:txBody>
      </p:sp>
      <p:sp>
        <p:nvSpPr>
          <p:cNvPr id="15" name="Rectangle 22">
            <a:extLst>
              <a:ext uri="{FF2B5EF4-FFF2-40B4-BE49-F238E27FC236}">
                <a16:creationId xmlns:a16="http://schemas.microsoft.com/office/drawing/2014/main" id="{AD69B87A-649D-4CBE-9D24-3346515B0F2E}"/>
              </a:ext>
            </a:extLst>
          </p:cNvPr>
          <p:cNvSpPr/>
          <p:nvPr/>
        </p:nvSpPr>
        <p:spPr>
          <a:xfrm>
            <a:off x="466478" y="1017984"/>
            <a:ext cx="4030459" cy="246221"/>
          </a:xfrm>
          <a:prstGeom prst="rect">
            <a:avLst/>
          </a:prstGeom>
        </p:spPr>
        <p:txBody>
          <a:bodyPr wrap="square">
            <a:spAutoFit/>
          </a:bodyPr>
          <a:lstStyle/>
          <a:p>
            <a:pPr>
              <a:defRPr/>
            </a:pPr>
            <a:r>
              <a:rPr lang="en-US" sz="1000" b="1" dirty="0">
                <a:latin typeface="DIN Pro" panose="020B0504020201010104" pitchFamily="34" charset="0"/>
                <a:ea typeface="ＭＳ Ｐゴシック" charset="0"/>
                <a:cs typeface="Arial"/>
              </a:rPr>
              <a:t>Sprays, </a:t>
            </a:r>
            <a:r>
              <a:rPr lang="en-US" sz="1000" b="1" dirty="0" err="1">
                <a:latin typeface="DIN Pro" panose="020B0504020201010104" pitchFamily="34" charset="0"/>
                <a:ea typeface="ＭＳ Ｐゴシック" charset="0"/>
                <a:cs typeface="Arial"/>
              </a:rPr>
              <a:t>Flaschen</a:t>
            </a:r>
            <a:r>
              <a:rPr lang="en-US" sz="1000" b="1" dirty="0">
                <a:latin typeface="DIN Pro" panose="020B0504020201010104" pitchFamily="34" charset="0"/>
                <a:ea typeface="ＭＳ Ｐゴシック" charset="0"/>
                <a:cs typeface="Arial"/>
              </a:rPr>
              <a:t> &amp; </a:t>
            </a:r>
            <a:r>
              <a:rPr lang="en-US" sz="1000" b="1" dirty="0" err="1">
                <a:latin typeface="DIN Pro" panose="020B0504020201010104" pitchFamily="34" charset="0"/>
                <a:ea typeface="ＭＳ Ｐゴシック" charset="0"/>
                <a:cs typeface="Arial"/>
              </a:rPr>
              <a:t>Pumpsprayer</a:t>
            </a:r>
            <a:endParaRPr lang="en-US" sz="1000" b="1" dirty="0">
              <a:latin typeface="DIN Pro" panose="020B0504020201010104" pitchFamily="34" charset="0"/>
              <a:ea typeface="ＭＳ Ｐゴシック" charset="0"/>
              <a:cs typeface="Arial"/>
            </a:endParaRPr>
          </a:p>
        </p:txBody>
      </p:sp>
      <p:pic>
        <p:nvPicPr>
          <p:cNvPr id="16" name="Picture 46">
            <a:extLst>
              <a:ext uri="{FF2B5EF4-FFF2-40B4-BE49-F238E27FC236}">
                <a16:creationId xmlns:a16="http://schemas.microsoft.com/office/drawing/2014/main" id="{0BFA8D21-054C-4140-B60A-7830116CB09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7336" y1="54861" x2="7336" y2="54861"/>
                        <a14:foregroundMark x1="7336" y1="54861" x2="7336" y2="52778"/>
                        <a14:foregroundMark x1="6950" y1="45139" x2="6950" y2="45139"/>
                        <a14:foregroundMark x1="6564" y1="40972" x2="5792" y2="36806"/>
                        <a14:foregroundMark x1="3861" y1="27778" x2="3475" y2="21528"/>
                        <a14:foregroundMark x1="16216" y1="10417" x2="16216" y2="10417"/>
                        <a14:foregroundMark x1="22394" y1="18056" x2="22394" y2="18056"/>
                        <a14:foregroundMark x1="27799" y1="38194" x2="27799" y2="38194"/>
                        <a14:foregroundMark x1="27799" y1="38194" x2="27799" y2="38194"/>
                        <a14:foregroundMark x1="22008" y1="63889" x2="22008" y2="63889"/>
                        <a14:foregroundMark x1="22008" y1="63889" x2="22008" y2="62500"/>
                        <a14:foregroundMark x1="21622" y1="60417" x2="21622" y2="60417"/>
                        <a14:foregroundMark x1="5405" y1="75000" x2="5405" y2="75000"/>
                        <a14:foregroundMark x1="5405" y1="74306" x2="5405" y2="74306"/>
                        <a14:foregroundMark x1="5405" y1="64583" x2="5405" y2="64583"/>
                        <a14:foregroundMark x1="14286" y1="84028" x2="14286" y2="84028"/>
                        <a14:foregroundMark x1="33977" y1="15278" x2="33977" y2="15278"/>
                        <a14:foregroundMark x1="31660" y1="9722" x2="31660" y2="9722"/>
                        <a14:foregroundMark x1="31660" y1="9722" x2="31660" y2="9722"/>
                        <a14:foregroundMark x1="29730" y1="15278" x2="29730" y2="15278"/>
                        <a14:foregroundMark x1="29730" y1="15278" x2="29730" y2="15278"/>
                        <a14:foregroundMark x1="30116" y1="52083" x2="30116" y2="52083"/>
                        <a14:foregroundMark x1="30116" y1="52083" x2="30116" y2="52083"/>
                        <a14:foregroundMark x1="30116" y1="59028" x2="30116" y2="59028"/>
                        <a14:foregroundMark x1="30116" y1="59028" x2="30116" y2="60417"/>
                        <a14:foregroundMark x1="89189" y1="84028" x2="89189" y2="84028"/>
                        <a14:foregroundMark x1="89189" y1="84028" x2="89189" y2="84028"/>
                        <a14:foregroundMark x1="89189" y1="76389" x2="89189" y2="76389"/>
                        <a14:foregroundMark x1="88803" y1="76389" x2="88803" y2="76389"/>
                        <a14:foregroundMark x1="88031" y1="76389" x2="86100" y2="80556"/>
                        <a14:foregroundMark x1="86100" y1="80556" x2="86100" y2="81944"/>
                        <a14:foregroundMark x1="86873" y1="83333" x2="88031" y2="83333"/>
                        <a14:foregroundMark x1="88803" y1="65972" x2="88803" y2="65972"/>
                        <a14:foregroundMark x1="88417" y1="64583" x2="88417" y2="64583"/>
                        <a14:foregroundMark x1="87259" y1="59028" x2="87259" y2="59028"/>
                        <a14:foregroundMark x1="87259" y1="59028" x2="87259" y2="57639"/>
                        <a14:foregroundMark x1="87259" y1="56944" x2="87259" y2="54167"/>
                        <a14:foregroundMark x1="87259" y1="54167" x2="87259" y2="54167"/>
                        <a14:foregroundMark x1="87645" y1="52778" x2="87645" y2="52778"/>
                        <a14:foregroundMark x1="87645" y1="48611" x2="87645" y2="48611"/>
                        <a14:foregroundMark x1="87645" y1="48611" x2="87645" y2="48611"/>
                        <a14:foregroundMark x1="87645" y1="47917" x2="87645" y2="47917"/>
                        <a14:foregroundMark x1="91892" y1="58333" x2="91892" y2="58333"/>
                        <a14:foregroundMark x1="91892" y1="58333" x2="91892" y2="58333"/>
                        <a14:foregroundMark x1="91892" y1="60417" x2="91892" y2="64583"/>
                        <a14:foregroundMark x1="91892" y1="64583" x2="91892" y2="64583"/>
                        <a14:foregroundMark x1="93822" y1="71528" x2="93822" y2="71528"/>
                        <a14:foregroundMark x1="93822" y1="72917" x2="93822" y2="72917"/>
                        <a14:foregroundMark x1="93822" y1="72917" x2="93822" y2="72917"/>
                        <a14:foregroundMark x1="93822" y1="72917" x2="93822" y2="70139"/>
                        <a14:foregroundMark x1="75290" y1="70833" x2="75290" y2="70833"/>
                      </a14:backgroundRemoval>
                    </a14:imgEffect>
                  </a14:imgLayer>
                </a14:imgProps>
              </a:ext>
              <a:ext uri="{28A0092B-C50C-407E-A947-70E740481C1C}">
                <a14:useLocalDpi xmlns:a14="http://schemas.microsoft.com/office/drawing/2010/main" val="0"/>
              </a:ext>
            </a:extLst>
          </a:blip>
          <a:srcRect/>
          <a:stretch>
            <a:fillRect/>
          </a:stretch>
        </p:blipFill>
        <p:spPr bwMode="auto">
          <a:xfrm>
            <a:off x="565822" y="1390451"/>
            <a:ext cx="2463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6">
            <a:extLst>
              <a:ext uri="{FF2B5EF4-FFF2-40B4-BE49-F238E27FC236}">
                <a16:creationId xmlns:a16="http://schemas.microsoft.com/office/drawing/2014/main" id="{53288632-9FA0-42A3-9924-E69B9A883664}"/>
              </a:ext>
            </a:extLst>
          </p:cNvPr>
          <p:cNvSpPr txBox="1"/>
          <p:nvPr/>
        </p:nvSpPr>
        <p:spPr>
          <a:xfrm>
            <a:off x="3485814" y="1341332"/>
            <a:ext cx="3091398" cy="1361911"/>
          </a:xfrm>
          <a:prstGeom prst="rect">
            <a:avLst/>
          </a:prstGeom>
          <a:noFill/>
        </p:spPr>
        <p:txBody>
          <a:bodyPr wrap="square">
            <a:spAutoFit/>
          </a:bodyPr>
          <a:lstStyle/>
          <a:p>
            <a:pPr>
              <a:spcBef>
                <a:spcPts val="300"/>
              </a:spcBef>
              <a:spcAft>
                <a:spcPts val="600"/>
              </a:spcAft>
              <a:buClr>
                <a:srgbClr val="15ADEA"/>
              </a:buClr>
              <a:buSzPct val="225000"/>
              <a:defRPr/>
            </a:pPr>
            <a:r>
              <a:rPr lang="de-DE" sz="1000" dirty="0">
                <a:latin typeface="DIN Pro" panose="020B0504020201010104" pitchFamily="34" charset="0"/>
                <a:ea typeface="ＭＳ Ｐゴシック" charset="0"/>
                <a:cs typeface="Arial"/>
              </a:rPr>
              <a:t>Ungleichmäßige Abdeckung</a:t>
            </a:r>
          </a:p>
          <a:p>
            <a:pPr>
              <a:spcBef>
                <a:spcPts val="300"/>
              </a:spcBef>
              <a:spcAft>
                <a:spcPts val="600"/>
              </a:spcAft>
              <a:buClr>
                <a:srgbClr val="15ADEA"/>
              </a:buClr>
              <a:buSzPct val="225000"/>
              <a:defRPr/>
            </a:pPr>
            <a:r>
              <a:rPr lang="de-DE" sz="1000" dirty="0">
                <a:latin typeface="DIN Pro" panose="020B0504020201010104" pitchFamily="34" charset="0"/>
                <a:ea typeface="ＭＳ Ｐゴシック" charset="0"/>
                <a:cs typeface="Arial"/>
              </a:rPr>
              <a:t>Nicht die gesamte Oberfläche abgedeckt</a:t>
            </a:r>
          </a:p>
          <a:p>
            <a:pPr>
              <a:spcBef>
                <a:spcPts val="300"/>
              </a:spcBef>
              <a:spcAft>
                <a:spcPts val="600"/>
              </a:spcAft>
              <a:buClr>
                <a:srgbClr val="15ADEA"/>
              </a:buClr>
              <a:buSzPct val="225000"/>
              <a:defRPr/>
            </a:pPr>
            <a:r>
              <a:rPr lang="de-DE" sz="1000" dirty="0">
                <a:latin typeface="DIN Pro" panose="020B0504020201010104" pitchFamily="34" charset="0"/>
                <a:ea typeface="ＭＳ Ｐゴシック" charset="0"/>
                <a:cs typeface="Arial"/>
              </a:rPr>
              <a:t>Zusätzliche Anwendungen sind erforderlich, um die Anforderungen an die chemische Verweilzeit zu erfüllen</a:t>
            </a:r>
          </a:p>
          <a:p>
            <a:pPr>
              <a:spcBef>
                <a:spcPts val="300"/>
              </a:spcBef>
              <a:spcAft>
                <a:spcPts val="600"/>
              </a:spcAft>
              <a:buClr>
                <a:srgbClr val="15ADEA"/>
              </a:buClr>
              <a:buSzPct val="225000"/>
              <a:defRPr/>
            </a:pPr>
            <a:r>
              <a:rPr lang="de-DE" sz="1000" dirty="0">
                <a:latin typeface="DIN Pro" panose="020B0504020201010104" pitchFamily="34" charset="0"/>
                <a:ea typeface="ＭＳ Ｐゴシック" charset="0"/>
                <a:cs typeface="Arial"/>
              </a:rPr>
              <a:t>Langsamer manueller Vorgang</a:t>
            </a:r>
          </a:p>
        </p:txBody>
      </p:sp>
      <p:sp>
        <p:nvSpPr>
          <p:cNvPr id="18" name="Rectangle 22">
            <a:extLst>
              <a:ext uri="{FF2B5EF4-FFF2-40B4-BE49-F238E27FC236}">
                <a16:creationId xmlns:a16="http://schemas.microsoft.com/office/drawing/2014/main" id="{FF1471A6-8E4F-406F-BB9F-9260F2128D88}"/>
              </a:ext>
            </a:extLst>
          </p:cNvPr>
          <p:cNvSpPr/>
          <p:nvPr/>
        </p:nvSpPr>
        <p:spPr>
          <a:xfrm>
            <a:off x="466478" y="3201109"/>
            <a:ext cx="4030459" cy="400110"/>
          </a:xfrm>
          <a:prstGeom prst="rect">
            <a:avLst/>
          </a:prstGeom>
        </p:spPr>
        <p:txBody>
          <a:bodyPr wrap="square">
            <a:spAutoFit/>
          </a:bodyPr>
          <a:lstStyle/>
          <a:p>
            <a:pPr>
              <a:defRPr/>
            </a:pPr>
            <a:r>
              <a:rPr lang="en-US" sz="1000" b="1" dirty="0" err="1">
                <a:latin typeface="DIN Pro" panose="020B0504020201010104" pitchFamily="34" charset="0"/>
                <a:ea typeface="ＭＳ Ｐゴシック" charset="0"/>
                <a:cs typeface="Arial"/>
              </a:rPr>
              <a:t>Elektrostatische</a:t>
            </a:r>
            <a:r>
              <a:rPr lang="en-US" sz="1000" b="1" dirty="0">
                <a:latin typeface="DIN Pro" panose="020B0504020201010104" pitchFamily="34" charset="0"/>
                <a:ea typeface="ＭＳ Ｐゴシック" charset="0"/>
                <a:cs typeface="Arial"/>
              </a:rPr>
              <a:t> </a:t>
            </a:r>
            <a:r>
              <a:rPr lang="en-US" sz="1000" b="1" dirty="0" err="1">
                <a:latin typeface="DIN Pro" panose="020B0504020201010104" pitchFamily="34" charset="0"/>
                <a:ea typeface="ＭＳ Ｐゴシック" charset="0"/>
                <a:cs typeface="Arial"/>
              </a:rPr>
              <a:t>Sprüher</a:t>
            </a:r>
            <a:r>
              <a:rPr lang="en-US" sz="1000" b="1" dirty="0">
                <a:latin typeface="DIN Pro" panose="020B0504020201010104" pitchFamily="34" charset="0"/>
                <a:ea typeface="ＭＳ Ｐゴシック" charset="0"/>
                <a:cs typeface="Arial"/>
              </a:rPr>
              <a:t> </a:t>
            </a:r>
          </a:p>
          <a:p>
            <a:pPr>
              <a:defRPr/>
            </a:pPr>
            <a:r>
              <a:rPr lang="en-US" sz="1000" dirty="0">
                <a:latin typeface="DIN Pro" panose="020B0504020201010104" pitchFamily="34" charset="0"/>
                <a:ea typeface="ＭＳ Ｐゴシック" charset="0"/>
                <a:cs typeface="Arial"/>
              </a:rPr>
              <a:t> </a:t>
            </a:r>
          </a:p>
        </p:txBody>
      </p:sp>
      <p:pic>
        <p:nvPicPr>
          <p:cNvPr id="19" name="Picture 48">
            <a:extLst>
              <a:ext uri="{FF2B5EF4-FFF2-40B4-BE49-F238E27FC236}">
                <a16:creationId xmlns:a16="http://schemas.microsoft.com/office/drawing/2014/main" id="{EC9DCD94-C1B2-4CDA-BAC4-A5AF946A5A8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8494" y1="63889" x2="8494" y2="63889"/>
                        <a14:foregroundMark x1="14672" y1="36806" x2="14672" y2="36806"/>
                        <a14:foregroundMark x1="27799" y1="34028" x2="27799" y2="34028"/>
                        <a14:foregroundMark x1="20077" y1="77778" x2="20077" y2="77778"/>
                        <a14:foregroundMark x1="18147" y1="37500" x2="18147" y2="37500"/>
                        <a14:foregroundMark x1="17375" y1="30556" x2="15830" y2="24306"/>
                        <a14:foregroundMark x1="13900" y1="15972" x2="13900" y2="15972"/>
                        <a14:foregroundMark x1="7722" y1="15278" x2="7722" y2="15278"/>
                        <a14:foregroundMark x1="4633" y1="16667" x2="4247" y2="22222"/>
                        <a14:foregroundMark x1="7336" y1="36111" x2="7336" y2="36111"/>
                        <a14:foregroundMark x1="7336" y1="39583" x2="7336" y2="39583"/>
                        <a14:foregroundMark x1="7722" y1="85417" x2="7722" y2="85417"/>
                        <a14:foregroundMark x1="10425" y1="86111" x2="12355" y2="86111"/>
                        <a14:foregroundMark x1="17375" y1="86111" x2="18147" y2="86111"/>
                        <a14:foregroundMark x1="2317" y1="84028" x2="2317" y2="84028"/>
                        <a14:foregroundMark x1="2317" y1="84028" x2="2317" y2="84028"/>
                        <a14:foregroundMark x1="10039" y1="61111" x2="10039" y2="61111"/>
                        <a14:foregroundMark x1="6178" y1="57639" x2="6178" y2="57639"/>
                        <a14:foregroundMark x1="6178" y1="57639" x2="6178" y2="57639"/>
                        <a14:foregroundMark x1="8494" y1="72222" x2="8494" y2="72222"/>
                        <a14:foregroundMark x1="8108" y1="72222" x2="8108" y2="72222"/>
                        <a14:foregroundMark x1="6564" y1="71528" x2="4633" y2="63194"/>
                        <a14:foregroundMark x1="4633" y1="61806" x2="4633" y2="59722"/>
                        <a14:foregroundMark x1="4633" y1="56250" x2="4633" y2="52778"/>
                        <a14:foregroundMark x1="5019" y1="50694" x2="5019" y2="50694"/>
                        <a14:foregroundMark x1="6178" y1="47917" x2="6178" y2="47917"/>
                      </a14:backgroundRemoval>
                    </a14:imgEffect>
                  </a14:imgLayer>
                </a14:imgProps>
              </a:ext>
              <a:ext uri="{28A0092B-C50C-407E-A947-70E740481C1C}">
                <a14:useLocalDpi xmlns:a14="http://schemas.microsoft.com/office/drawing/2010/main" val="0"/>
              </a:ext>
            </a:extLst>
          </a:blip>
          <a:srcRect/>
          <a:stretch>
            <a:fillRect/>
          </a:stretch>
        </p:blipFill>
        <p:spPr bwMode="auto">
          <a:xfrm>
            <a:off x="544387" y="3478108"/>
            <a:ext cx="2463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feld 19">
            <a:extLst>
              <a:ext uri="{FF2B5EF4-FFF2-40B4-BE49-F238E27FC236}">
                <a16:creationId xmlns:a16="http://schemas.microsoft.com/office/drawing/2014/main" id="{3D0A6CC4-B291-4679-B22C-D81C31A1A562}"/>
              </a:ext>
            </a:extLst>
          </p:cNvPr>
          <p:cNvSpPr txBox="1"/>
          <p:nvPr/>
        </p:nvSpPr>
        <p:spPr>
          <a:xfrm>
            <a:off x="3485814" y="3410399"/>
            <a:ext cx="3180019" cy="1592744"/>
          </a:xfrm>
          <a:prstGeom prst="rect">
            <a:avLst/>
          </a:prstGeom>
          <a:noFill/>
        </p:spPr>
        <p:txBody>
          <a:bodyPr wrap="square">
            <a:spAutoFit/>
          </a:bodyPr>
          <a:lstStyle/>
          <a:p>
            <a:pPr>
              <a:spcBef>
                <a:spcPts val="600"/>
              </a:spcBef>
              <a:spcAft>
                <a:spcPts val="900"/>
              </a:spcAft>
              <a:defRPr/>
            </a:pPr>
            <a:r>
              <a:rPr lang="de-DE" sz="1000" dirty="0">
                <a:latin typeface="DIN Pro" panose="020B0504020201010104" pitchFamily="34" charset="0"/>
                <a:ea typeface="ＭＳ Ｐゴシック" charset="0"/>
                <a:cs typeface="Arial"/>
              </a:rPr>
              <a:t>Ungleichmäßige</a:t>
            </a:r>
            <a:r>
              <a:rPr lang="en-US" sz="1000" dirty="0">
                <a:latin typeface="DIN Pro" panose="020B0504020201010104" pitchFamily="34" charset="0"/>
                <a:ea typeface="ＭＳ Ｐゴシック" charset="0"/>
                <a:cs typeface="Arial"/>
              </a:rPr>
              <a:t> </a:t>
            </a:r>
            <a:r>
              <a:rPr lang="en-US" sz="1000" dirty="0" err="1">
                <a:latin typeface="DIN Pro" panose="020B0504020201010104" pitchFamily="34" charset="0"/>
                <a:ea typeface="ＭＳ Ｐゴシック" charset="0"/>
                <a:cs typeface="Arial"/>
              </a:rPr>
              <a:t>Schichtdicke</a:t>
            </a:r>
            <a:endParaRPr lang="en-US" sz="1000" dirty="0">
              <a:latin typeface="DIN Pro" panose="020B0504020201010104" pitchFamily="34" charset="0"/>
              <a:ea typeface="ＭＳ Ｐゴシック" charset="0"/>
            </a:endParaRPr>
          </a:p>
          <a:p>
            <a:pPr>
              <a:spcBef>
                <a:spcPts val="0"/>
              </a:spcBef>
              <a:spcAft>
                <a:spcPts val="600"/>
              </a:spcAft>
              <a:buClr>
                <a:srgbClr val="15ADEA"/>
              </a:buClr>
              <a:buSzPct val="225000"/>
              <a:defRPr/>
            </a:pPr>
            <a:r>
              <a:rPr lang="de-DE" sz="1000" dirty="0">
                <a:latin typeface="DIN Pro" panose="020B0504020201010104" pitchFamily="34" charset="0"/>
                <a:ea typeface="ＭＳ Ｐゴシック" charset="0"/>
                <a:cs typeface="Arial"/>
              </a:rPr>
              <a:t>Unzureichende Abdeckung der Oberflächen und  zu schnelle Trockenzeit</a:t>
            </a:r>
            <a:endParaRPr lang="en-US" sz="1000" dirty="0">
              <a:latin typeface="DIN Pro" panose="020B0504020201010104" pitchFamily="34" charset="0"/>
              <a:ea typeface="ＭＳ Ｐゴシック" charset="0"/>
              <a:cs typeface="Arial"/>
            </a:endParaRPr>
          </a:p>
          <a:p>
            <a:pPr>
              <a:spcBef>
                <a:spcPts val="0"/>
              </a:spcBef>
              <a:spcAft>
                <a:spcPts val="600"/>
              </a:spcAft>
              <a:buClr>
                <a:srgbClr val="15ADEA"/>
              </a:buClr>
              <a:buSzPct val="225000"/>
              <a:defRPr/>
            </a:pPr>
            <a:r>
              <a:rPr lang="de-DE" sz="1000" dirty="0">
                <a:latin typeface="DIN Pro" panose="020B0504020201010104" pitchFamily="34" charset="0"/>
                <a:ea typeface="ＭＳ Ｐゴシック" charset="0"/>
                <a:cs typeface="Arial"/>
              </a:rPr>
              <a:t>Zusätzliche Anwendungen sind erforderlich, um die Anforderungen an die chemische Verweilzeit zu erfüllen</a:t>
            </a:r>
          </a:p>
          <a:p>
            <a:pPr>
              <a:spcBef>
                <a:spcPts val="0"/>
              </a:spcBef>
              <a:spcAft>
                <a:spcPts val="600"/>
              </a:spcAft>
              <a:buClr>
                <a:srgbClr val="15ADEA"/>
              </a:buClr>
              <a:buSzPct val="225000"/>
              <a:defRPr/>
            </a:pPr>
            <a:r>
              <a:rPr lang="de-DE" sz="1000" dirty="0">
                <a:latin typeface="DIN Pro" panose="020B0504020201010104" pitchFamily="34" charset="0"/>
                <a:ea typeface="ＭＳ Ｐゴシック" charset="0"/>
                <a:cs typeface="Arial"/>
              </a:rPr>
              <a:t>Der elektrostatische „Wickeleffekt“ variiert je nach Art der Oberfläche / Erdung / Wind / Entfernung</a:t>
            </a:r>
            <a:endParaRPr lang="en-US" sz="1000" dirty="0">
              <a:latin typeface="DIN Pro" panose="020B0504020201010104" pitchFamily="34" charset="0"/>
              <a:ea typeface="ＭＳ Ｐゴシック" charset="0"/>
              <a:cs typeface="Arial"/>
            </a:endParaRPr>
          </a:p>
        </p:txBody>
      </p:sp>
      <p:sp>
        <p:nvSpPr>
          <p:cNvPr id="21" name="Rectangle 22">
            <a:extLst>
              <a:ext uri="{FF2B5EF4-FFF2-40B4-BE49-F238E27FC236}">
                <a16:creationId xmlns:a16="http://schemas.microsoft.com/office/drawing/2014/main" id="{8651F35F-EA51-4A93-B7A3-C31646B344BC}"/>
              </a:ext>
            </a:extLst>
          </p:cNvPr>
          <p:cNvSpPr/>
          <p:nvPr/>
        </p:nvSpPr>
        <p:spPr>
          <a:xfrm>
            <a:off x="466477" y="5448425"/>
            <a:ext cx="4030459" cy="461665"/>
          </a:xfrm>
          <a:prstGeom prst="rect">
            <a:avLst/>
          </a:prstGeom>
        </p:spPr>
        <p:txBody>
          <a:bodyPr wrap="square">
            <a:spAutoFit/>
          </a:bodyPr>
          <a:lstStyle/>
          <a:p>
            <a:r>
              <a:rPr lang="en-US" sz="1200" i="1" dirty="0" err="1">
                <a:solidFill>
                  <a:srgbClr val="0033AB"/>
                </a:solidFill>
                <a:latin typeface="Arial Black"/>
                <a:ea typeface="+mn-ea"/>
                <a:cs typeface="Arial Black"/>
              </a:rPr>
              <a:t>SaniSpray</a:t>
            </a:r>
            <a:r>
              <a:rPr lang="en-US" sz="1200" i="1" dirty="0">
                <a:solidFill>
                  <a:srgbClr val="0033AB"/>
                </a:solidFill>
                <a:latin typeface="Arial Black"/>
                <a:ea typeface="+mn-ea"/>
                <a:cs typeface="Arial Black"/>
              </a:rPr>
              <a:t> HP</a:t>
            </a:r>
            <a:endParaRPr lang="de-DE" sz="1200" b="1" dirty="0">
              <a:solidFill>
                <a:srgbClr val="C00000"/>
              </a:solidFill>
              <a:latin typeface="DIN Pro" panose="020B0504020201010104" pitchFamily="34" charset="0"/>
            </a:endParaRPr>
          </a:p>
          <a:p>
            <a:pPr>
              <a:defRPr/>
            </a:pPr>
            <a:r>
              <a:rPr lang="en-US" sz="1200" dirty="0">
                <a:solidFill>
                  <a:srgbClr val="001D70"/>
                </a:solidFill>
                <a:latin typeface="DIN Pro" panose="020B0504020201010104" pitchFamily="34" charset="0"/>
                <a:ea typeface="ＭＳ Ｐゴシック" charset="0"/>
                <a:cs typeface="Arial"/>
              </a:rPr>
              <a:t> </a:t>
            </a:r>
          </a:p>
        </p:txBody>
      </p:sp>
      <p:pic>
        <p:nvPicPr>
          <p:cNvPr id="22" name="Picture 47">
            <a:extLst>
              <a:ext uri="{FF2B5EF4-FFF2-40B4-BE49-F238E27FC236}">
                <a16:creationId xmlns:a16="http://schemas.microsoft.com/office/drawing/2014/main" id="{1C30DB24-00B0-4A05-8677-E83101E7B69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4943" y1="54422" x2="4943" y2="54422"/>
                        <a14:foregroundMark x1="4943" y1="54422" x2="4943" y2="54422"/>
                        <a14:foregroundMark x1="3802" y1="43537" x2="3802" y2="41497"/>
                        <a14:foregroundMark x1="3802" y1="39456" x2="3802" y2="36054"/>
                        <a14:foregroundMark x1="4183" y1="31973" x2="4183" y2="31973"/>
                        <a14:foregroundMark x1="12548" y1="34694" x2="12548" y2="34694"/>
                        <a14:foregroundMark x1="13308" y1="36054" x2="13308" y2="36054"/>
                        <a14:foregroundMark x1="13308" y1="39456" x2="13688" y2="42857"/>
                        <a14:foregroundMark x1="16350" y1="42857" x2="18631" y2="42857"/>
                        <a14:foregroundMark x1="20152" y1="42177" x2="20152" y2="42177"/>
                        <a14:foregroundMark x1="20152" y1="42177" x2="21293" y2="41497"/>
                        <a14:foregroundMark x1="22053" y1="38776" x2="21673" y2="33333"/>
                        <a14:foregroundMark x1="21673" y1="31293" x2="21293" y2="27891"/>
                        <a14:foregroundMark x1="21293" y1="27211" x2="20913" y2="25170"/>
                        <a14:foregroundMark x1="20532" y1="22449" x2="20152" y2="15646"/>
                        <a14:foregroundMark x1="20152" y1="15646" x2="20152" y2="15646"/>
                        <a14:foregroundMark x1="21293" y1="40816" x2="21293" y2="43537"/>
                        <a14:foregroundMark x1="20152" y1="48980" x2="20152" y2="51020"/>
                        <a14:foregroundMark x1="20152" y1="57143" x2="20152" y2="63265"/>
                        <a14:foregroundMark x1="21293" y1="64626" x2="21293" y2="64626"/>
                        <a14:foregroundMark x1="21293" y1="67347" x2="21293" y2="69388"/>
                        <a14:foregroundMark x1="30798" y1="68707" x2="30798" y2="68707"/>
                        <a14:foregroundMark x1="30798" y1="68707" x2="30798" y2="68707"/>
                        <a14:foregroundMark x1="30798" y1="68707" x2="30798" y2="68707"/>
                        <a14:foregroundMark x1="31559" y1="61905" x2="31559" y2="58503"/>
                        <a14:foregroundMark x1="30798" y1="55102" x2="30038" y2="53741"/>
                        <a14:foregroundMark x1="29658" y1="51701" x2="29278" y2="48980"/>
                        <a14:foregroundMark x1="28897" y1="46259" x2="28897" y2="44898"/>
                        <a14:foregroundMark x1="28897" y1="44218" x2="28897" y2="40136"/>
                        <a14:foregroundMark x1="28897" y1="36054" x2="28897" y2="33333"/>
                        <a14:foregroundMark x1="28897" y1="31973" x2="28897" y2="31973"/>
                        <a14:foregroundMark x1="12548" y1="17687" x2="12548" y2="17687"/>
                        <a14:foregroundMark x1="12167" y1="17007" x2="11407" y2="16327"/>
                        <a14:foregroundMark x1="4183" y1="14286" x2="4183" y2="14286"/>
                        <a14:foregroundMark x1="5703" y1="20408" x2="5703" y2="20408"/>
                        <a14:foregroundMark x1="5703" y1="20408" x2="5703" y2="20408"/>
                        <a14:foregroundMark x1="6844" y1="25850" x2="7224" y2="30612"/>
                        <a14:foregroundMark x1="7605" y1="38095" x2="7985" y2="46259"/>
                        <a14:foregroundMark x1="8365" y1="51701" x2="8365" y2="51701"/>
                        <a14:foregroundMark x1="8365" y1="55102" x2="7224" y2="59184"/>
                        <a14:foregroundMark x1="7224" y1="63946" x2="7224" y2="63946"/>
                        <a14:foregroundMark x1="32319" y1="12245" x2="32319" y2="12245"/>
                        <a14:foregroundMark x1="32319" y1="12245" x2="32319" y2="12245"/>
                        <a14:foregroundMark x1="31939" y1="13605" x2="31559" y2="17007"/>
                        <a14:foregroundMark x1="30038" y1="19048" x2="29278" y2="20408"/>
                        <a14:foregroundMark x1="28897" y1="22449" x2="28897" y2="25850"/>
                        <a14:foregroundMark x1="33460" y1="33333" x2="33460" y2="33333"/>
                        <a14:foregroundMark x1="34601" y1="33333" x2="34601" y2="33333"/>
                        <a14:foregroundMark x1="34601" y1="33333" x2="36122" y2="33333"/>
                        <a14:foregroundMark x1="38783" y1="33333" x2="41065" y2="32653"/>
                        <a14:foregroundMark x1="42966" y1="31293" x2="44106" y2="30612"/>
                        <a14:foregroundMark x1="44487" y1="30612" x2="44487" y2="30612"/>
                        <a14:foregroundMark x1="63118" y1="85034" x2="63118" y2="85034"/>
                        <a14:foregroundMark x1="68061" y1="82993" x2="68061" y2="82993"/>
                        <a14:foregroundMark x1="70342" y1="80952" x2="71863" y2="78231"/>
                        <a14:foregroundMark x1="73384" y1="75510" x2="73384" y2="73469"/>
                        <a14:foregroundMark x1="74144" y1="70068" x2="74144" y2="70068"/>
                        <a14:foregroundMark x1="78327" y1="56463" x2="78327" y2="56463"/>
                        <a14:foregroundMark x1="78327" y1="56463" x2="78327" y2="56463"/>
                        <a14:foregroundMark x1="80989" y1="56463" x2="80989" y2="56463"/>
                        <a14:foregroundMark x1="81749" y1="56463" x2="81749" y2="56463"/>
                        <a14:foregroundMark x1="82890" y1="56463" x2="83270" y2="57143"/>
                        <a14:foregroundMark x1="84411" y1="58503" x2="84791" y2="60544"/>
                        <a14:foregroundMark x1="85551" y1="61905" x2="85551" y2="61905"/>
                        <a14:foregroundMark x1="85932" y1="63265" x2="85932" y2="65306"/>
                        <a14:foregroundMark x1="85932" y1="65986" x2="86312" y2="66667"/>
                        <a14:foregroundMark x1="86312" y1="68027" x2="86692" y2="70068"/>
                        <a14:foregroundMark x1="86692" y1="70748" x2="86312" y2="72109"/>
                        <a14:foregroundMark x1="86312" y1="73469" x2="86312" y2="73469"/>
                        <a14:foregroundMark x1="86312" y1="74830" x2="87072" y2="75510"/>
                        <a14:foregroundMark x1="87833" y1="75510" x2="88213" y2="76190"/>
                        <a14:foregroundMark x1="88213" y1="76190" x2="88213" y2="78231"/>
                        <a14:foregroundMark x1="89354" y1="79592" x2="90114" y2="81633"/>
                        <a14:foregroundMark x1="90494" y1="81633" x2="90875" y2="82993"/>
                        <a14:foregroundMark x1="91255" y1="84354" x2="92395" y2="86395"/>
                        <a14:foregroundMark x1="92776" y1="87075" x2="92776" y2="87075"/>
                        <a14:foregroundMark x1="92395" y1="88435" x2="91635" y2="89796"/>
                        <a14:foregroundMark x1="89734" y1="88435" x2="89734" y2="89116"/>
                        <a14:foregroundMark x1="89354" y1="89116" x2="87452" y2="89116"/>
                        <a14:foregroundMark x1="85932" y1="89116" x2="83650" y2="89116"/>
                        <a14:foregroundMark x1="83270" y1="89116" x2="83270" y2="89116"/>
                        <a14:foregroundMark x1="82129" y1="88435" x2="82129" y2="88435"/>
                        <a14:foregroundMark x1="81369" y1="87755" x2="80228" y2="86395"/>
                        <a14:foregroundMark x1="79087" y1="82313" x2="79087" y2="80272"/>
                        <a14:foregroundMark x1="79468" y1="78912" x2="79468" y2="77551"/>
                        <a14:foregroundMark x1="79468" y1="76871" x2="79468" y2="76190"/>
                        <a14:foregroundMark x1="79848" y1="74150" x2="81369" y2="71429"/>
                        <a14:foregroundMark x1="81369" y1="71429" x2="81369" y2="72109"/>
                        <a14:foregroundMark x1="82510" y1="77551" x2="82129" y2="77551"/>
                        <a14:foregroundMark x1="81749" y1="78231" x2="81749" y2="78231"/>
                        <a14:foregroundMark x1="80989" y1="78912" x2="80989" y2="78912"/>
                        <a14:foregroundMark x1="80989" y1="79592" x2="80989" y2="79592"/>
                        <a14:foregroundMark x1="80608" y1="75510" x2="80228" y2="71429"/>
                        <a14:foregroundMark x1="80228" y1="70748" x2="79848" y2="69388"/>
                        <a14:foregroundMark x1="79848" y1="68027" x2="79468" y2="65306"/>
                        <a14:foregroundMark x1="79468" y1="64626" x2="79848" y2="62585"/>
                        <a14:foregroundMark x1="80989" y1="62585" x2="80989" y2="62585"/>
                        <a14:foregroundMark x1="80228" y1="64626" x2="79848" y2="64626"/>
                        <a14:foregroundMark x1="79468" y1="63946" x2="79468" y2="63946"/>
                        <a14:foregroundMark x1="79468" y1="57143" x2="80228" y2="55782"/>
                        <a14:foregroundMark x1="81749" y1="50340" x2="81749" y2="50340"/>
                        <a14:foregroundMark x1="81749" y1="51701" x2="81749" y2="51701"/>
                        <a14:foregroundMark x1="81369" y1="53061" x2="81369" y2="53061"/>
                        <a14:foregroundMark x1="81369" y1="53061" x2="80608" y2="53061"/>
                        <a14:foregroundMark x1="79848" y1="53741" x2="79087" y2="53741"/>
                        <a14:foregroundMark x1="78327" y1="54422" x2="78327" y2="54422"/>
                        <a14:foregroundMark x1="78327" y1="54422" x2="77947" y2="55102"/>
                        <a14:foregroundMark x1="77947" y1="56463" x2="77947" y2="56463"/>
                        <a14:foregroundMark x1="77947" y1="56463" x2="82129" y2="57823"/>
                        <a14:foregroundMark x1="83650" y1="57823" x2="85171" y2="61905"/>
                        <a14:foregroundMark x1="86692" y1="68027" x2="86692" y2="68027"/>
                        <a14:foregroundMark x1="86692" y1="68027" x2="85171" y2="69388"/>
                        <a14:foregroundMark x1="80989" y1="65306" x2="80989" y2="65306"/>
                        <a14:foregroundMark x1="80608" y1="63946" x2="80608" y2="63946"/>
                        <a14:foregroundMark x1="79848" y1="64626" x2="79848" y2="64626"/>
                        <a14:foregroundMark x1="79848" y1="63265" x2="79848" y2="63265"/>
                        <a14:foregroundMark x1="79468" y1="63265" x2="79468" y2="63265"/>
                        <a14:foregroundMark x1="79087" y1="63265" x2="78707" y2="63265"/>
                        <a14:foregroundMark x1="78707" y1="63265" x2="78707" y2="63265"/>
                        <a14:foregroundMark x1="78707" y1="63946" x2="79087" y2="65306"/>
                        <a14:foregroundMark x1="79468" y1="65986" x2="79468" y2="65986"/>
                        <a14:foregroundMark x1="79468" y1="66667" x2="79468" y2="66667"/>
                        <a14:foregroundMark x1="79468" y1="68027" x2="79468" y2="68707"/>
                        <a14:foregroundMark x1="79468" y1="69388" x2="79468" y2="69388"/>
                        <a14:foregroundMark x1="80608" y1="73469" x2="80608" y2="73469"/>
                        <a14:foregroundMark x1="82129" y1="83673" x2="81749" y2="83673"/>
                        <a14:foregroundMark x1="29658" y1="74830" x2="29658" y2="74830"/>
                        <a14:foregroundMark x1="29658" y1="74830" x2="29658" y2="74830"/>
                        <a14:foregroundMark x1="32700" y1="87075" x2="32700" y2="87075"/>
                        <a14:foregroundMark x1="32700" y1="87075" x2="32700" y2="87075"/>
                      </a14:backgroundRemoval>
                    </a14:imgEffect>
                  </a14:imgLayer>
                </a14:imgProps>
              </a:ext>
              <a:ext uri="{28A0092B-C50C-407E-A947-70E740481C1C}">
                <a14:useLocalDpi xmlns:a14="http://schemas.microsoft.com/office/drawing/2010/main" val="0"/>
              </a:ext>
            </a:extLst>
          </a:blip>
          <a:srcRect/>
          <a:stretch>
            <a:fillRect/>
          </a:stretch>
        </p:blipFill>
        <p:spPr bwMode="auto">
          <a:xfrm>
            <a:off x="534578" y="5823172"/>
            <a:ext cx="2509838"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feld 23">
            <a:extLst>
              <a:ext uri="{FF2B5EF4-FFF2-40B4-BE49-F238E27FC236}">
                <a16:creationId xmlns:a16="http://schemas.microsoft.com/office/drawing/2014/main" id="{BA3BD794-7526-4826-B802-AA6C3A285302}"/>
              </a:ext>
            </a:extLst>
          </p:cNvPr>
          <p:cNvSpPr txBox="1"/>
          <p:nvPr/>
        </p:nvSpPr>
        <p:spPr>
          <a:xfrm>
            <a:off x="3485814" y="5730322"/>
            <a:ext cx="3180019" cy="1862048"/>
          </a:xfrm>
          <a:prstGeom prst="rect">
            <a:avLst/>
          </a:prstGeom>
          <a:noFill/>
        </p:spPr>
        <p:txBody>
          <a:bodyPr wrap="square">
            <a:spAutoFit/>
          </a:bodyPr>
          <a:lstStyle/>
          <a:p>
            <a:pPr>
              <a:defRPr/>
            </a:pPr>
            <a:r>
              <a:rPr lang="en-US" sz="1000" dirty="0" err="1">
                <a:latin typeface="DIN Pro" panose="020B0504020201010104" pitchFamily="34" charset="0"/>
                <a:ea typeface="ＭＳ Ｐゴシック" charset="0"/>
                <a:cs typeface="Arial"/>
              </a:rPr>
              <a:t>Gleichmäßige</a:t>
            </a:r>
            <a:r>
              <a:rPr lang="en-US" sz="1000" dirty="0">
                <a:latin typeface="DIN Pro" panose="020B0504020201010104" pitchFamily="34" charset="0"/>
                <a:ea typeface="ＭＳ Ｐゴシック" charset="0"/>
                <a:cs typeface="Arial"/>
              </a:rPr>
              <a:t> </a:t>
            </a:r>
            <a:r>
              <a:rPr lang="en-US" sz="1000" dirty="0" err="1">
                <a:latin typeface="DIN Pro" panose="020B0504020201010104" pitchFamily="34" charset="0"/>
                <a:ea typeface="ＭＳ Ｐゴシック" charset="0"/>
                <a:cs typeface="Arial"/>
              </a:rPr>
              <a:t>Abdeckung</a:t>
            </a:r>
            <a:r>
              <a:rPr lang="en-US" sz="1000" dirty="0">
                <a:latin typeface="DIN Pro" panose="020B0504020201010104" pitchFamily="34" charset="0"/>
                <a:ea typeface="ＭＳ Ｐゴシック" charset="0"/>
                <a:cs typeface="Arial"/>
              </a:rPr>
              <a:t>  der </a:t>
            </a:r>
            <a:r>
              <a:rPr lang="en-US" sz="1000" dirty="0" err="1">
                <a:latin typeface="DIN Pro" panose="020B0504020201010104" pitchFamily="34" charset="0"/>
                <a:ea typeface="ＭＳ Ｐゴシック" charset="0"/>
                <a:cs typeface="Arial"/>
              </a:rPr>
              <a:t>Oberflächen</a:t>
            </a:r>
            <a:endParaRPr lang="en-US" sz="1000" dirty="0">
              <a:latin typeface="DIN Pro" panose="020B0504020201010104" pitchFamily="34" charset="0"/>
              <a:ea typeface="ＭＳ Ｐゴシック" charset="0"/>
              <a:cs typeface="Arial"/>
            </a:endParaRPr>
          </a:p>
          <a:p>
            <a:pPr>
              <a:defRPr/>
            </a:pPr>
            <a:endParaRPr lang="en-US" sz="1000" dirty="0">
              <a:latin typeface="DIN Pro" panose="020B0504020201010104" pitchFamily="34" charset="0"/>
              <a:ea typeface="ＭＳ Ｐゴシック" charset="0"/>
            </a:endParaRPr>
          </a:p>
          <a:p>
            <a:pPr marL="171450" indent="-171450">
              <a:spcBef>
                <a:spcPts val="300"/>
              </a:spcBef>
              <a:spcAft>
                <a:spcPts val="600"/>
              </a:spcAft>
              <a:buClr>
                <a:srgbClr val="15ADEA"/>
              </a:buClr>
              <a:buSzPct val="200000"/>
              <a:buFontTx/>
              <a:buBlip>
                <a:blip r:embed="rId9"/>
              </a:buBlip>
              <a:defRPr/>
            </a:pPr>
            <a:r>
              <a:rPr lang="de-DE" sz="1000" dirty="0">
                <a:latin typeface="DIN Pro" panose="020B0504020201010104" pitchFamily="34" charset="0"/>
                <a:ea typeface="ＭＳ Ｐゴシック" charset="0"/>
                <a:cs typeface="Arial"/>
              </a:rPr>
              <a:t>Gleichmäßige Abdeckung bei hoher Effektivität mit Feinsprühmethode</a:t>
            </a:r>
          </a:p>
          <a:p>
            <a:pPr marL="171450" indent="-171450">
              <a:spcBef>
                <a:spcPts val="300"/>
              </a:spcBef>
              <a:spcAft>
                <a:spcPts val="600"/>
              </a:spcAft>
              <a:buClr>
                <a:srgbClr val="15ADEA"/>
              </a:buClr>
              <a:buSzPct val="200000"/>
              <a:buFontTx/>
              <a:buBlip>
                <a:blip r:embed="rId9"/>
              </a:buBlip>
              <a:defRPr/>
            </a:pPr>
            <a:r>
              <a:rPr lang="de-DE" sz="1000" dirty="0">
                <a:latin typeface="DIN Pro" panose="020B0504020201010104" pitchFamily="34" charset="0"/>
                <a:ea typeface="ＭＳ Ｐゴシック" charset="0"/>
                <a:cs typeface="Arial"/>
              </a:rPr>
              <a:t>Vollständige Oberflächenbedeckung und lange  chemische Verweilzeit </a:t>
            </a:r>
          </a:p>
          <a:p>
            <a:pPr marL="171450" indent="-171450">
              <a:spcBef>
                <a:spcPts val="300"/>
              </a:spcBef>
              <a:spcAft>
                <a:spcPts val="600"/>
              </a:spcAft>
              <a:buClr>
                <a:srgbClr val="15ADEA"/>
              </a:buClr>
              <a:buSzPct val="200000"/>
              <a:buFontTx/>
              <a:buBlip>
                <a:blip r:embed="rId9"/>
              </a:buBlip>
              <a:defRPr/>
            </a:pPr>
            <a:r>
              <a:rPr lang="de-DE" sz="1000" dirty="0">
                <a:latin typeface="DIN Pro" panose="020B0504020201010104" pitchFamily="34" charset="0"/>
                <a:ea typeface="ＭＳ Ｐゴシック" charset="0"/>
                <a:cs typeface="Arial"/>
              </a:rPr>
              <a:t>Schnellste Applikationsmethode </a:t>
            </a:r>
          </a:p>
          <a:p>
            <a:pPr marL="171450" indent="-171450">
              <a:spcBef>
                <a:spcPts val="300"/>
              </a:spcBef>
              <a:spcAft>
                <a:spcPts val="600"/>
              </a:spcAft>
              <a:buClr>
                <a:srgbClr val="15ADEA"/>
              </a:buClr>
              <a:buSzPct val="200000"/>
              <a:buFontTx/>
              <a:buBlip>
                <a:blip r:embed="rId9"/>
              </a:buBlip>
              <a:defRPr/>
            </a:pPr>
            <a:r>
              <a:rPr lang="de-DE" sz="1000" dirty="0">
                <a:latin typeface="DIN Pro" panose="020B0504020201010104" pitchFamily="34" charset="0"/>
                <a:ea typeface="ＭＳ Ｐゴシック" charset="0"/>
                <a:cs typeface="Arial"/>
              </a:rPr>
              <a:t>Wählen sie aus 17 RAC X LP </a:t>
            </a:r>
            <a:r>
              <a:rPr lang="de-DE" sz="1000" dirty="0" err="1">
                <a:latin typeface="DIN Pro" panose="020B0504020201010104" pitchFamily="34" charset="0"/>
                <a:ea typeface="ＭＳ Ｐゴシック" charset="0"/>
                <a:cs typeface="Arial"/>
              </a:rPr>
              <a:t>QuickChange</a:t>
            </a:r>
            <a:r>
              <a:rPr lang="de-DE" sz="1000" baseline="30000" dirty="0" err="1">
                <a:latin typeface="DIN Pro" panose="020B0504020201010104" pitchFamily="34" charset="0"/>
                <a:ea typeface="ＭＳ Ｐゴシック" charset="0"/>
                <a:cs typeface="Arial"/>
              </a:rPr>
              <a:t>TM</a:t>
            </a:r>
            <a:r>
              <a:rPr lang="de-DE" sz="1000" dirty="0">
                <a:latin typeface="DIN Pro" panose="020B0504020201010104" pitchFamily="34" charset="0"/>
                <a:ea typeface="ＭＳ Ｐゴシック" charset="0"/>
                <a:cs typeface="Arial"/>
              </a:rPr>
              <a:t> Düsen: die beste für ihre Anwendung  </a:t>
            </a:r>
          </a:p>
        </p:txBody>
      </p:sp>
      <p:sp>
        <p:nvSpPr>
          <p:cNvPr id="25" name="Textfeld 24">
            <a:extLst>
              <a:ext uri="{FF2B5EF4-FFF2-40B4-BE49-F238E27FC236}">
                <a16:creationId xmlns:a16="http://schemas.microsoft.com/office/drawing/2014/main" id="{27EE8169-470B-443E-A912-56B81D6A454F}"/>
              </a:ext>
            </a:extLst>
          </p:cNvPr>
          <p:cNvSpPr txBox="1"/>
          <p:nvPr/>
        </p:nvSpPr>
        <p:spPr>
          <a:xfrm>
            <a:off x="-420813" y="7749230"/>
            <a:ext cx="6857999" cy="923330"/>
          </a:xfrm>
          <a:prstGeom prst="rect">
            <a:avLst/>
          </a:prstGeom>
          <a:noFill/>
        </p:spPr>
        <p:txBody>
          <a:bodyPr wrap="square">
            <a:spAutoFit/>
          </a:bodyPr>
          <a:lstStyle/>
          <a:p>
            <a:pPr lvl="2"/>
            <a:endParaRPr lang="de-DE" altLang="nl-NL" dirty="0">
              <a:solidFill>
                <a:srgbClr val="001D70"/>
              </a:solidFill>
              <a:latin typeface="DIN Pro" panose="020B0504020201010104" pitchFamily="34" charset="0"/>
            </a:endParaRPr>
          </a:p>
          <a:p>
            <a:pPr lvl="2"/>
            <a:r>
              <a:rPr lang="de-DE" altLang="nl-NL" dirty="0">
                <a:solidFill>
                  <a:srgbClr val="001D70"/>
                </a:solidFill>
                <a:latin typeface="DIN Pro" panose="020B0504020201010104" pitchFamily="34" charset="0"/>
              </a:rPr>
              <a:t>DIE </a:t>
            </a:r>
            <a:r>
              <a:rPr lang="de-DE" altLang="nl-NL" sz="1800" dirty="0">
                <a:solidFill>
                  <a:srgbClr val="001D70"/>
                </a:solidFill>
                <a:latin typeface="DIN Pro" panose="020B0504020201010104" pitchFamily="34" charset="0"/>
              </a:rPr>
              <a:t>SCHNELLERE, EFFEKTIVERE UND SICHERE LÖSUNG</a:t>
            </a:r>
            <a:endParaRPr lang="en-US" altLang="nl-NL" sz="1800" dirty="0">
              <a:solidFill>
                <a:srgbClr val="001D70"/>
              </a:solidFill>
              <a:latin typeface="DIN Pro" panose="020B0504020201010104" pitchFamily="34" charset="0"/>
            </a:endParaRPr>
          </a:p>
        </p:txBody>
      </p:sp>
      <p:pic>
        <p:nvPicPr>
          <p:cNvPr id="14" name="Picture 2" descr="logo_987f9a68-09b6-4949-a628-5f09531596f3">
            <a:extLst>
              <a:ext uri="{FF2B5EF4-FFF2-40B4-BE49-F238E27FC236}">
                <a16:creationId xmlns:a16="http://schemas.microsoft.com/office/drawing/2014/main" id="{0E863CD5-C1FD-4F2B-A9B2-D942916041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45707" y="303439"/>
            <a:ext cx="808775" cy="8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Grafik 27">
            <a:extLst>
              <a:ext uri="{FF2B5EF4-FFF2-40B4-BE49-F238E27FC236}">
                <a16:creationId xmlns:a16="http://schemas.microsoft.com/office/drawing/2014/main" id="{DC70C927-DBD7-4DF0-B4E6-362D312A34A4}"/>
              </a:ext>
            </a:extLst>
          </p:cNvPr>
          <p:cNvPicPr>
            <a:picLocks noChangeAspect="1"/>
          </p:cNvPicPr>
          <p:nvPr/>
        </p:nvPicPr>
        <p:blipFill rotWithShape="1">
          <a:blip r:embed="rId11">
            <a:duotone>
              <a:schemeClr val="accent6">
                <a:shade val="45000"/>
                <a:satMod val="135000"/>
              </a:schemeClr>
              <a:prstClr val="white"/>
            </a:duotone>
            <a:extLst>
              <a:ext uri="{BEBA8EAE-BF5A-486C-A8C5-ECC9F3942E4B}">
                <a14:imgProps xmlns:a14="http://schemas.microsoft.com/office/drawing/2010/main">
                  <a14:imgLayer r:embed="rId12">
                    <a14:imgEffect>
                      <a14:backgroundRemoval t="16286" b="97714" l="58119" r="89026">
                        <a14:foregroundMark x1="63494" y1="36000" x2="63494" y2="36000"/>
                        <a14:backgroundMark x1="67637" y1="22571" x2="67637" y2="22571"/>
                        <a14:backgroundMark x1="67637" y1="59429" x2="67637" y2="59429"/>
                      </a14:backgroundRemoval>
                    </a14:imgEffect>
                    <a14:imgEffect>
                      <a14:colorTemperature colorTemp="5900"/>
                    </a14:imgEffect>
                  </a14:imgLayer>
                </a14:imgProps>
              </a:ext>
              <a:ext uri="{28A0092B-C50C-407E-A947-70E740481C1C}">
                <a14:useLocalDpi xmlns:a14="http://schemas.microsoft.com/office/drawing/2010/main" val="0"/>
              </a:ext>
            </a:extLst>
          </a:blip>
          <a:srcRect l="57612" t="14960" r="9652"/>
          <a:stretch/>
        </p:blipFill>
        <p:spPr>
          <a:xfrm rot="10800000" flipH="1">
            <a:off x="2589002" y="5377985"/>
            <a:ext cx="839998" cy="855237"/>
          </a:xfrm>
          <a:prstGeom prst="rect">
            <a:avLst/>
          </a:prstGeom>
        </p:spPr>
      </p:pic>
      <p:pic>
        <p:nvPicPr>
          <p:cNvPr id="29" name="Grafik 28">
            <a:extLst>
              <a:ext uri="{FF2B5EF4-FFF2-40B4-BE49-F238E27FC236}">
                <a16:creationId xmlns:a16="http://schemas.microsoft.com/office/drawing/2014/main" id="{7E5C7B5A-F73F-4B11-ABC4-DCE2056C018A}"/>
              </a:ext>
            </a:extLst>
          </p:cNvPr>
          <p:cNvPicPr>
            <a:picLocks noChangeAspect="1"/>
          </p:cNvPicPr>
          <p:nvPr/>
        </p:nvPicPr>
        <p:blipFill rotWithShape="1">
          <a:blip r:embed="rId13">
            <a:extLst>
              <a:ext uri="{BEBA8EAE-BF5A-486C-A8C5-ECC9F3942E4B}">
                <a14:imgProps xmlns:a14="http://schemas.microsoft.com/office/drawing/2010/main">
                  <a14:imgLayer r:embed="rId12">
                    <a14:imgEffect>
                      <a14:backgroundRemoval t="16286" b="97714" l="58119" r="89026">
                        <a14:foregroundMark x1="63494" y1="36000" x2="63494" y2="36000"/>
                        <a14:backgroundMark x1="67637" y1="22571" x2="67637" y2="22571"/>
                        <a14:backgroundMark x1="67637" y1="59429" x2="67637" y2="59429"/>
                      </a14:backgroundRemoval>
                    </a14:imgEffect>
                  </a14:imgLayer>
                </a14:imgProps>
              </a:ext>
              <a:ext uri="{28A0092B-C50C-407E-A947-70E740481C1C}">
                <a14:useLocalDpi xmlns:a14="http://schemas.microsoft.com/office/drawing/2010/main" val="0"/>
              </a:ext>
            </a:extLst>
          </a:blip>
          <a:srcRect l="57612" t="14960" r="9652"/>
          <a:stretch/>
        </p:blipFill>
        <p:spPr>
          <a:xfrm rot="10641667" flipH="1" flipV="1">
            <a:off x="2901002" y="1368923"/>
            <a:ext cx="410182" cy="394271"/>
          </a:xfrm>
          <a:prstGeom prst="rect">
            <a:avLst/>
          </a:prstGeom>
        </p:spPr>
      </p:pic>
      <p:pic>
        <p:nvPicPr>
          <p:cNvPr id="30" name="Grafik 29">
            <a:extLst>
              <a:ext uri="{FF2B5EF4-FFF2-40B4-BE49-F238E27FC236}">
                <a16:creationId xmlns:a16="http://schemas.microsoft.com/office/drawing/2014/main" id="{9D8A11B6-7045-446D-A657-4A3EBF5D0105}"/>
              </a:ext>
            </a:extLst>
          </p:cNvPr>
          <p:cNvPicPr>
            <a:picLocks noChangeAspect="1"/>
          </p:cNvPicPr>
          <p:nvPr/>
        </p:nvPicPr>
        <p:blipFill rotWithShape="1">
          <a:blip r:embed="rId13">
            <a:extLst>
              <a:ext uri="{BEBA8EAE-BF5A-486C-A8C5-ECC9F3942E4B}">
                <a14:imgProps xmlns:a14="http://schemas.microsoft.com/office/drawing/2010/main">
                  <a14:imgLayer r:embed="rId12">
                    <a14:imgEffect>
                      <a14:backgroundRemoval t="16286" b="97714" l="58119" r="89026">
                        <a14:foregroundMark x1="63494" y1="36000" x2="63494" y2="36000"/>
                        <a14:backgroundMark x1="67637" y1="22571" x2="67637" y2="22571"/>
                        <a14:backgroundMark x1="67637" y1="59429" x2="67637" y2="59429"/>
                      </a14:backgroundRemoval>
                    </a14:imgEffect>
                  </a14:imgLayer>
                </a14:imgProps>
              </a:ext>
              <a:ext uri="{28A0092B-C50C-407E-A947-70E740481C1C}">
                <a14:useLocalDpi xmlns:a14="http://schemas.microsoft.com/office/drawing/2010/main" val="0"/>
              </a:ext>
            </a:extLst>
          </a:blip>
          <a:srcRect l="57612" t="14960" r="9652"/>
          <a:stretch/>
        </p:blipFill>
        <p:spPr>
          <a:xfrm rot="10641667" flipH="1" flipV="1">
            <a:off x="2901002" y="3487341"/>
            <a:ext cx="410182" cy="394271"/>
          </a:xfrm>
          <a:prstGeom prst="rect">
            <a:avLst/>
          </a:prstGeom>
        </p:spPr>
      </p:pic>
      <p:sp>
        <p:nvSpPr>
          <p:cNvPr id="31" name="Rectangle 22">
            <a:extLst>
              <a:ext uri="{FF2B5EF4-FFF2-40B4-BE49-F238E27FC236}">
                <a16:creationId xmlns:a16="http://schemas.microsoft.com/office/drawing/2014/main" id="{DB075163-8460-4D5F-AE53-417C19D14647}"/>
              </a:ext>
            </a:extLst>
          </p:cNvPr>
          <p:cNvSpPr/>
          <p:nvPr/>
        </p:nvSpPr>
        <p:spPr>
          <a:xfrm>
            <a:off x="466477" y="7740139"/>
            <a:ext cx="4030459" cy="461665"/>
          </a:xfrm>
          <a:prstGeom prst="rect">
            <a:avLst/>
          </a:prstGeom>
        </p:spPr>
        <p:txBody>
          <a:bodyPr wrap="square">
            <a:spAutoFit/>
          </a:bodyPr>
          <a:lstStyle/>
          <a:p>
            <a:r>
              <a:rPr lang="en-US" sz="1200" i="1" dirty="0" err="1">
                <a:solidFill>
                  <a:srgbClr val="0033AB"/>
                </a:solidFill>
                <a:latin typeface="Arial Black"/>
                <a:ea typeface="+mn-ea"/>
                <a:cs typeface="Arial Black"/>
              </a:rPr>
              <a:t>SaniSpray</a:t>
            </a:r>
            <a:r>
              <a:rPr lang="en-US" sz="1200" i="1" dirty="0">
                <a:solidFill>
                  <a:srgbClr val="0033AB"/>
                </a:solidFill>
                <a:latin typeface="Arial Black"/>
                <a:ea typeface="+mn-ea"/>
                <a:cs typeface="Arial Black"/>
              </a:rPr>
              <a:t> HP</a:t>
            </a:r>
            <a:endParaRPr lang="de-DE" sz="1200" b="1" dirty="0">
              <a:solidFill>
                <a:srgbClr val="C00000"/>
              </a:solidFill>
              <a:latin typeface="DIN Pro" panose="020B0504020201010104" pitchFamily="34" charset="0"/>
            </a:endParaRPr>
          </a:p>
          <a:p>
            <a:pPr>
              <a:defRPr/>
            </a:pPr>
            <a:r>
              <a:rPr lang="en-US" sz="1200" dirty="0">
                <a:solidFill>
                  <a:srgbClr val="001D70"/>
                </a:solidFill>
                <a:latin typeface="DIN Pro" panose="020B0504020201010104" pitchFamily="34" charset="0"/>
                <a:ea typeface="ＭＳ Ｐゴシック" charset="0"/>
                <a:cs typeface="Arial"/>
              </a:rPr>
              <a:t> </a:t>
            </a:r>
          </a:p>
        </p:txBody>
      </p:sp>
      <p:sp>
        <p:nvSpPr>
          <p:cNvPr id="32" name="Rechteck 31">
            <a:extLst>
              <a:ext uri="{FF2B5EF4-FFF2-40B4-BE49-F238E27FC236}">
                <a16:creationId xmlns:a16="http://schemas.microsoft.com/office/drawing/2014/main" id="{C2C2DB6C-6B6E-4A4F-9CB2-8AAD2C20C8E7}"/>
              </a:ext>
            </a:extLst>
          </p:cNvPr>
          <p:cNvSpPr/>
          <p:nvPr/>
        </p:nvSpPr>
        <p:spPr>
          <a:xfrm>
            <a:off x="459808" y="9181879"/>
            <a:ext cx="6118028" cy="461665"/>
          </a:xfrm>
          <a:prstGeom prst="rect">
            <a:avLst/>
          </a:prstGeom>
        </p:spPr>
        <p:txBody>
          <a:bodyPr wrap="square">
            <a:spAutoFit/>
          </a:bodyPr>
          <a:lstStyle/>
          <a:p>
            <a:pPr algn="just"/>
            <a:r>
              <a:rPr lang="de-DE" sz="800" dirty="0">
                <a:latin typeface="DIN Pro" panose="020B0504020201010104" pitchFamily="34" charset="0"/>
              </a:rPr>
              <a:t>Sie haben Fragen  zu unseren Systemen und  Produkten?  Sie benötigen Hilfe bei der Auslegung eines Systems?  Wir beraten Sie gerne kostenlos und unverbindlich unter  0 81 31 / 315 900. Außerhalb unserer Öffnungszeiten erreichen Sie uns auch über unser Kontaktformular.</a:t>
            </a:r>
          </a:p>
        </p:txBody>
      </p:sp>
    </p:spTree>
    <p:extLst>
      <p:ext uri="{BB962C8B-B14F-4D97-AF65-F5344CB8AC3E}">
        <p14:creationId xmlns:p14="http://schemas.microsoft.com/office/powerpoint/2010/main" val="140764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869DB1B5-1F9E-4AD1-975F-CCDB37ED537B}"/>
              </a:ext>
            </a:extLst>
          </p:cNvPr>
          <p:cNvGrpSpPr/>
          <p:nvPr/>
        </p:nvGrpSpPr>
        <p:grpSpPr>
          <a:xfrm>
            <a:off x="0" y="154279"/>
            <a:ext cx="6814641" cy="9500517"/>
            <a:chOff x="0" y="154279"/>
            <a:chExt cx="6814641" cy="9500517"/>
          </a:xfrm>
        </p:grpSpPr>
        <p:pic>
          <p:nvPicPr>
            <p:cNvPr id="15" name="Grafik 14">
              <a:extLst>
                <a:ext uri="{FF2B5EF4-FFF2-40B4-BE49-F238E27FC236}">
                  <a16:creationId xmlns:a16="http://schemas.microsoft.com/office/drawing/2014/main" id="{1D01F420-D506-4025-B8A7-67DB48433CA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43356" y="1861931"/>
              <a:ext cx="6771284" cy="1633870"/>
            </a:xfrm>
            <a:prstGeom prst="rect">
              <a:avLst/>
            </a:prstGeom>
          </p:spPr>
        </p:pic>
        <p:pic>
          <p:nvPicPr>
            <p:cNvPr id="16" name="Grafik 15">
              <a:extLst>
                <a:ext uri="{FF2B5EF4-FFF2-40B4-BE49-F238E27FC236}">
                  <a16:creationId xmlns:a16="http://schemas.microsoft.com/office/drawing/2014/main" id="{27EB31D2-DDCD-484F-B93B-4F2DF38E05C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353" y="4776329"/>
              <a:ext cx="6771282" cy="1633870"/>
            </a:xfrm>
            <a:prstGeom prst="rect">
              <a:avLst/>
            </a:prstGeom>
          </p:spPr>
        </p:pic>
        <p:pic>
          <p:nvPicPr>
            <p:cNvPr id="17" name="Grafik 16">
              <a:extLst>
                <a:ext uri="{FF2B5EF4-FFF2-40B4-BE49-F238E27FC236}">
                  <a16:creationId xmlns:a16="http://schemas.microsoft.com/office/drawing/2014/main" id="{DBF54D5F-C7D9-4255-BB62-86E53C56A49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43354" y="3068677"/>
              <a:ext cx="6771281" cy="1633870"/>
            </a:xfrm>
            <a:prstGeom prst="rect">
              <a:avLst/>
            </a:prstGeom>
          </p:spPr>
        </p:pic>
        <p:pic>
          <p:nvPicPr>
            <p:cNvPr id="20" name="Grafik 19">
              <a:extLst>
                <a:ext uri="{FF2B5EF4-FFF2-40B4-BE49-F238E27FC236}">
                  <a16:creationId xmlns:a16="http://schemas.microsoft.com/office/drawing/2014/main" id="{DD3EF57D-BAA7-4886-8544-311848CC5A9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349" y="8020926"/>
              <a:ext cx="6771286" cy="1633870"/>
            </a:xfrm>
            <a:prstGeom prst="rect">
              <a:avLst/>
            </a:prstGeom>
          </p:spPr>
        </p:pic>
        <p:pic>
          <p:nvPicPr>
            <p:cNvPr id="21" name="Grafik 20">
              <a:extLst>
                <a:ext uri="{FF2B5EF4-FFF2-40B4-BE49-F238E27FC236}">
                  <a16:creationId xmlns:a16="http://schemas.microsoft.com/office/drawing/2014/main" id="{1A554F3A-DC14-4B0A-90F5-C2ADDC03819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43349" y="6313274"/>
              <a:ext cx="6771285" cy="1633870"/>
            </a:xfrm>
            <a:prstGeom prst="rect">
              <a:avLst/>
            </a:prstGeom>
          </p:spPr>
        </p:pic>
        <p:pic>
          <p:nvPicPr>
            <p:cNvPr id="23" name="Grafik 22">
              <a:extLst>
                <a:ext uri="{FF2B5EF4-FFF2-40B4-BE49-F238E27FC236}">
                  <a16:creationId xmlns:a16="http://schemas.microsoft.com/office/drawing/2014/main" id="{9D55C2DC-A8A2-463C-A273-BBAF4B9502F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154279"/>
              <a:ext cx="6814641" cy="1633870"/>
            </a:xfrm>
            <a:prstGeom prst="rect">
              <a:avLst/>
            </a:prstGeom>
          </p:spPr>
        </p:pic>
      </p:grpSp>
      <p:graphicFrame>
        <p:nvGraphicFramePr>
          <p:cNvPr id="18" name="Table 23">
            <a:extLst>
              <a:ext uri="{FF2B5EF4-FFF2-40B4-BE49-F238E27FC236}">
                <a16:creationId xmlns:a16="http://schemas.microsoft.com/office/drawing/2014/main" id="{07EF25F9-86ED-434F-AD1D-C4FCBFE102E4}"/>
              </a:ext>
            </a:extLst>
          </p:cNvPr>
          <p:cNvGraphicFramePr>
            <a:graphicFrameLocks noGrp="1"/>
          </p:cNvGraphicFramePr>
          <p:nvPr>
            <p:extLst>
              <p:ext uri="{D42A27DB-BD31-4B8C-83A1-F6EECF244321}">
                <p14:modId xmlns:p14="http://schemas.microsoft.com/office/powerpoint/2010/main" val="2065044937"/>
              </p:ext>
            </p:extLst>
          </p:nvPr>
        </p:nvGraphicFramePr>
        <p:xfrm>
          <a:off x="204942" y="2565155"/>
          <a:ext cx="6454396" cy="3071075"/>
        </p:xfrm>
        <a:graphic>
          <a:graphicData uri="http://schemas.openxmlformats.org/drawingml/2006/table">
            <a:tbl>
              <a:tblPr firstRow="1" bandRow="1">
                <a:tableStyleId>{9D7B26C5-4107-4FEC-AEDC-1716B250A1EF}</a:tableStyleId>
              </a:tblPr>
              <a:tblGrid>
                <a:gridCol w="837301">
                  <a:extLst>
                    <a:ext uri="{9D8B030D-6E8A-4147-A177-3AD203B41FA5}">
                      <a16:colId xmlns:a16="http://schemas.microsoft.com/office/drawing/2014/main" val="20000"/>
                    </a:ext>
                  </a:extLst>
                </a:gridCol>
                <a:gridCol w="1355321">
                  <a:extLst>
                    <a:ext uri="{9D8B030D-6E8A-4147-A177-3AD203B41FA5}">
                      <a16:colId xmlns:a16="http://schemas.microsoft.com/office/drawing/2014/main" val="20001"/>
                    </a:ext>
                  </a:extLst>
                </a:gridCol>
                <a:gridCol w="1939486">
                  <a:extLst>
                    <a:ext uri="{9D8B030D-6E8A-4147-A177-3AD203B41FA5}">
                      <a16:colId xmlns:a16="http://schemas.microsoft.com/office/drawing/2014/main" val="20002"/>
                    </a:ext>
                  </a:extLst>
                </a:gridCol>
                <a:gridCol w="2012950">
                  <a:extLst>
                    <a:ext uri="{9D8B030D-6E8A-4147-A177-3AD203B41FA5}">
                      <a16:colId xmlns:a16="http://schemas.microsoft.com/office/drawing/2014/main" val="20003"/>
                    </a:ext>
                  </a:extLst>
                </a:gridCol>
                <a:gridCol w="309338">
                  <a:extLst>
                    <a:ext uri="{9D8B030D-6E8A-4147-A177-3AD203B41FA5}">
                      <a16:colId xmlns:a16="http://schemas.microsoft.com/office/drawing/2014/main" val="20004"/>
                    </a:ext>
                  </a:extLst>
                </a:gridCol>
              </a:tblGrid>
              <a:tr h="472247">
                <a:tc>
                  <a:txBody>
                    <a:bodyPr/>
                    <a:lstStyle/>
                    <a:p>
                      <a:endParaRPr lang="en-US" sz="1400" dirty="0"/>
                    </a:p>
                  </a:txBody>
                  <a:tcPr marL="91442" marR="91442" marT="45701" marB="45701"/>
                </a:tc>
                <a:tc>
                  <a:txBody>
                    <a:bodyPr/>
                    <a:lstStyle/>
                    <a:p>
                      <a:pPr algn="ctr"/>
                      <a:r>
                        <a:rPr lang="en-US" sz="1000" dirty="0">
                          <a:solidFill>
                            <a:srgbClr val="3E5AB8"/>
                          </a:solidFill>
                          <a:latin typeface="DIN Pro" panose="020B0504020201010104" pitchFamily="34" charset="0"/>
                          <a:cs typeface="Arial Black"/>
                        </a:rPr>
                        <a:t>SANISPRAY HP</a:t>
                      </a:r>
                      <a:r>
                        <a:rPr lang="en-US" sz="1000" baseline="0" dirty="0">
                          <a:solidFill>
                            <a:srgbClr val="3E5AB8"/>
                          </a:solidFill>
                          <a:latin typeface="DIN Pro" panose="020B0504020201010104" pitchFamily="34" charset="0"/>
                          <a:cs typeface="Arial Black"/>
                        </a:rPr>
                        <a:t> 20 </a:t>
                      </a:r>
                    </a:p>
                    <a:p>
                      <a:pPr algn="ctr"/>
                      <a:r>
                        <a:rPr lang="en-US" sz="700" b="0" dirty="0">
                          <a:solidFill>
                            <a:srgbClr val="535353"/>
                          </a:solidFill>
                          <a:latin typeface="DIN Pro" panose="020B0504020201010104" pitchFamily="34" charset="0"/>
                        </a:rPr>
                        <a:t>KABEL AIRLESS </a:t>
                      </a:r>
                      <a:r>
                        <a:rPr lang="en-US" sz="700" b="0" kern="1200" dirty="0">
                          <a:solidFill>
                            <a:srgbClr val="535353"/>
                          </a:solidFill>
                          <a:latin typeface="DIN Pro" panose="020B0504020201010104" pitchFamily="34" charset="0"/>
                          <a:ea typeface="+mn-ea"/>
                          <a:cs typeface="+mn-cs"/>
                        </a:rPr>
                        <a:t>HANDHELD</a:t>
                      </a:r>
                    </a:p>
                  </a:txBody>
                  <a:tcPr marL="91442" marR="91442" marT="45701" marB="45701"/>
                </a:tc>
                <a:tc>
                  <a:txBody>
                    <a:bodyPr/>
                    <a:lstStyle/>
                    <a:p>
                      <a:pPr algn="ctr"/>
                      <a:r>
                        <a:rPr lang="en-US" sz="1000" dirty="0">
                          <a:solidFill>
                            <a:srgbClr val="3E5AB8"/>
                          </a:solidFill>
                          <a:latin typeface="DIN Pro" panose="020B0504020201010104" pitchFamily="34" charset="0"/>
                          <a:cs typeface="Arial Black"/>
                        </a:rPr>
                        <a:t>SANISPRAY HP</a:t>
                      </a:r>
                      <a:r>
                        <a:rPr lang="en-US" sz="1000" baseline="0" dirty="0">
                          <a:solidFill>
                            <a:srgbClr val="3E5AB8"/>
                          </a:solidFill>
                          <a:latin typeface="DIN Pro" panose="020B0504020201010104" pitchFamily="34" charset="0"/>
                          <a:cs typeface="Arial Black"/>
                        </a:rPr>
                        <a:t> 20 </a:t>
                      </a:r>
                    </a:p>
                    <a:p>
                      <a:pPr algn="ctr"/>
                      <a:r>
                        <a:rPr lang="en-US" sz="700" b="0" dirty="0">
                          <a:solidFill>
                            <a:srgbClr val="535353"/>
                          </a:solidFill>
                          <a:latin typeface="DIN Pro" panose="020B0504020201010104" pitchFamily="34" charset="0"/>
                        </a:rPr>
                        <a:t>KABELLOSES</a:t>
                      </a:r>
                      <a:r>
                        <a:rPr lang="en-US" sz="700" b="0" baseline="0" dirty="0">
                          <a:solidFill>
                            <a:srgbClr val="535353"/>
                          </a:solidFill>
                          <a:latin typeface="DIN Pro" panose="020B0504020201010104" pitchFamily="34" charset="0"/>
                        </a:rPr>
                        <a:t> </a:t>
                      </a:r>
                      <a:r>
                        <a:rPr lang="en-US" sz="700" b="0" dirty="0">
                          <a:solidFill>
                            <a:srgbClr val="535353"/>
                          </a:solidFill>
                          <a:latin typeface="DIN Pro" panose="020B0504020201010104" pitchFamily="34" charset="0"/>
                        </a:rPr>
                        <a:t>AIRLESS </a:t>
                      </a:r>
                      <a:r>
                        <a:rPr lang="en-US" sz="700" b="0" kern="1200" dirty="0">
                          <a:solidFill>
                            <a:srgbClr val="535353"/>
                          </a:solidFill>
                          <a:latin typeface="DIN Pro" panose="020B0504020201010104" pitchFamily="34" charset="0"/>
                          <a:ea typeface="+mn-ea"/>
                          <a:cs typeface="+mn-cs"/>
                        </a:rPr>
                        <a:t>HANDHELD</a:t>
                      </a:r>
                    </a:p>
                  </a:txBody>
                  <a:tcPr marL="91442" marR="91442" marT="45701" marB="45701"/>
                </a:tc>
                <a:tc>
                  <a:txBody>
                    <a:bodyPr/>
                    <a:lstStyle/>
                    <a:p>
                      <a:pPr algn="ctr"/>
                      <a:r>
                        <a:rPr lang="en-US" sz="1000" dirty="0">
                          <a:solidFill>
                            <a:srgbClr val="3E5AB8"/>
                          </a:solidFill>
                          <a:latin typeface="DIN Pro" panose="020B0504020201010104" pitchFamily="34" charset="0"/>
                          <a:cs typeface="Arial Black"/>
                        </a:rPr>
                        <a:t>SANISPRAY HP</a:t>
                      </a:r>
                      <a:r>
                        <a:rPr lang="en-US" sz="1000" baseline="0" dirty="0">
                          <a:solidFill>
                            <a:srgbClr val="3E5AB8"/>
                          </a:solidFill>
                          <a:latin typeface="DIN Pro" panose="020B0504020201010104" pitchFamily="34" charset="0"/>
                          <a:cs typeface="Arial Black"/>
                        </a:rPr>
                        <a:t> 65</a:t>
                      </a:r>
                      <a:r>
                        <a:rPr lang="en-US" sz="1100" baseline="0" dirty="0">
                          <a:solidFill>
                            <a:srgbClr val="3E5AB8"/>
                          </a:solidFill>
                          <a:latin typeface="DIN Pro" panose="020B0504020201010104" pitchFamily="34" charset="0"/>
                          <a:cs typeface="Arial Black"/>
                        </a:rPr>
                        <a:t> </a:t>
                      </a:r>
                    </a:p>
                    <a:p>
                      <a:pPr algn="ctr"/>
                      <a:r>
                        <a:rPr lang="en-US" sz="700" b="0" dirty="0">
                          <a:solidFill>
                            <a:srgbClr val="535353"/>
                          </a:solidFill>
                          <a:latin typeface="DIN Pro" panose="020B0504020201010104" pitchFamily="34" charset="0"/>
                        </a:rPr>
                        <a:t>TRAGBARER HOPPER SPRÜHER</a:t>
                      </a:r>
                      <a:endParaRPr lang="en-US" sz="700" b="0" kern="1200" dirty="0">
                        <a:solidFill>
                          <a:srgbClr val="535353"/>
                        </a:solidFill>
                        <a:latin typeface="DIN Pro" panose="020B0504020201010104" pitchFamily="34" charset="0"/>
                        <a:ea typeface="+mn-ea"/>
                        <a:cs typeface="+mn-cs"/>
                      </a:endParaRPr>
                    </a:p>
                  </a:txBody>
                  <a:tcPr marL="91442" marR="91442" marT="45701" marB="45701"/>
                </a:tc>
                <a:tc>
                  <a:txBody>
                    <a:bodyPr/>
                    <a:lstStyle/>
                    <a:p>
                      <a:pPr algn="ctr"/>
                      <a:endParaRPr lang="en-US" sz="700" b="0" kern="1200" dirty="0">
                        <a:solidFill>
                          <a:srgbClr val="535353"/>
                        </a:solidFill>
                        <a:latin typeface="DIN Pro" panose="020B0504020201010104" pitchFamily="34" charset="0"/>
                        <a:ea typeface="+mn-ea"/>
                        <a:cs typeface="+mn-cs"/>
                      </a:endParaRPr>
                    </a:p>
                  </a:txBody>
                  <a:tcPr marL="91442" marR="91442" marT="45701" marB="45701"/>
                </a:tc>
                <a:extLst>
                  <a:ext uri="{0D108BD9-81ED-4DB2-BD59-A6C34878D82A}">
                    <a16:rowId xmlns:a16="http://schemas.microsoft.com/office/drawing/2014/main" val="10000"/>
                  </a:ext>
                </a:extLst>
              </a:tr>
              <a:tr h="3146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latin typeface="DIN Pro" panose="020B0504020201010104" pitchFamily="34" charset="0"/>
                        </a:rPr>
                        <a:t>Max. </a:t>
                      </a:r>
                      <a:r>
                        <a:rPr lang="en-US" sz="900" dirty="0" err="1">
                          <a:latin typeface="DIN Pro" panose="020B0504020201010104" pitchFamily="34" charset="0"/>
                        </a:rPr>
                        <a:t>Durchfluss</a:t>
                      </a:r>
                      <a:endParaRPr lang="en-US" sz="900" baseline="0" dirty="0">
                        <a:latin typeface="DIN Pro" panose="020B0504020201010104" pitchFamily="34" charset="0"/>
                      </a:endParaRP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0.6L/min</a:t>
                      </a: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0.6L/min</a:t>
                      </a: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1.9L/min</a:t>
                      </a: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i="0" kern="1200" dirty="0">
                        <a:solidFill>
                          <a:schemeClr val="dk1"/>
                        </a:solidFill>
                        <a:latin typeface="DIN Pro" panose="020B0504020201010104" pitchFamily="34" charset="0"/>
                        <a:ea typeface="+mn-ea"/>
                        <a:cs typeface="+mn-cs"/>
                      </a:endParaRPr>
                    </a:p>
                  </a:txBody>
                  <a:tcPr marL="91442" marR="91442" marT="45701" marB="45701" anchor="ctr"/>
                </a:tc>
                <a:extLst>
                  <a:ext uri="{0D108BD9-81ED-4DB2-BD59-A6C34878D82A}">
                    <a16:rowId xmlns:a16="http://schemas.microsoft.com/office/drawing/2014/main" val="10001"/>
                  </a:ext>
                </a:extLst>
              </a:tr>
              <a:tr h="236856">
                <a:tc>
                  <a:txBody>
                    <a:bodyPr/>
                    <a:lstStyle/>
                    <a:p>
                      <a:r>
                        <a:rPr lang="en-US" sz="900" baseline="0" dirty="0" err="1">
                          <a:latin typeface="DIN Pro" panose="020B0504020201010104" pitchFamily="34" charset="0"/>
                        </a:rPr>
                        <a:t>Druck</a:t>
                      </a:r>
                      <a:endParaRPr lang="en-US" sz="900" dirty="0">
                        <a:latin typeface="DIN Pro" panose="020B0504020201010104" pitchFamily="34" charset="0"/>
                      </a:endParaRP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0 – 69 bar Adjustable</a:t>
                      </a: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0 – 69 bar Adjustable</a:t>
                      </a: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0 – 69 bar Adjustable</a:t>
                      </a: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endParaRPr>
                    </a:p>
                  </a:txBody>
                  <a:tcPr marL="91442" marR="91442" marT="45701" marB="45701" anchor="ctr"/>
                </a:tc>
                <a:extLst>
                  <a:ext uri="{0D108BD9-81ED-4DB2-BD59-A6C34878D82A}">
                    <a16:rowId xmlns:a16="http://schemas.microsoft.com/office/drawing/2014/main" val="10002"/>
                  </a:ext>
                </a:extLst>
              </a:tr>
              <a:tr h="365719">
                <a:tc>
                  <a:txBody>
                    <a:bodyPr/>
                    <a:lstStyle/>
                    <a:p>
                      <a:r>
                        <a:rPr lang="en-US" sz="900" dirty="0" err="1">
                          <a:latin typeface="DIN Pro" panose="020B0504020201010104" pitchFamily="34" charset="0"/>
                        </a:rPr>
                        <a:t>Partikelgröße</a:t>
                      </a:r>
                      <a:r>
                        <a:rPr lang="en-US" sz="900" dirty="0">
                          <a:latin typeface="DIN Pro" panose="020B0504020201010104" pitchFamily="34" charset="0"/>
                        </a:rPr>
                        <a:t>**</a:t>
                      </a: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Einstellbare Partikelgröße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  von Fein bis Grob</a:t>
                      </a: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Einstellbare Partikelgröße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 von Fein bis Grob</a:t>
                      </a: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Einstellbare Partikelgröße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von Fein bis Grob</a:t>
                      </a: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endParaRPr>
                    </a:p>
                  </a:txBody>
                  <a:tcPr marL="91442" marR="91442" marT="45701" marB="45701" anchor="ctr"/>
                </a:tc>
                <a:extLst>
                  <a:ext uri="{0D108BD9-81ED-4DB2-BD59-A6C34878D82A}">
                    <a16:rowId xmlns:a16="http://schemas.microsoft.com/office/drawing/2014/main" val="10003"/>
                  </a:ext>
                </a:extLst>
              </a:tr>
              <a:tr h="365719">
                <a:tc>
                  <a:txBody>
                    <a:bodyPr/>
                    <a:lstStyle/>
                    <a:p>
                      <a:r>
                        <a:rPr lang="en-US" sz="900" dirty="0">
                          <a:latin typeface="DIN Pro" panose="020B0504020201010104" pitchFamily="34" charset="0"/>
                        </a:rPr>
                        <a:t>Material – </a:t>
                      </a:r>
                      <a:r>
                        <a:rPr lang="en-US" sz="900" dirty="0" err="1">
                          <a:latin typeface="DIN Pro" panose="020B0504020201010104" pitchFamily="34" charset="0"/>
                        </a:rPr>
                        <a:t>Behälter</a:t>
                      </a:r>
                      <a:r>
                        <a:rPr lang="en-US" sz="900" dirty="0">
                          <a:latin typeface="DIN Pro" panose="020B0504020201010104" pitchFamily="34" charset="0"/>
                        </a:rPr>
                        <a:t> </a:t>
                      </a: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DIN Pro" panose="020B0504020201010104" pitchFamily="34" charset="0"/>
                          <a:ea typeface="+mn-ea"/>
                          <a:cs typeface="+mn-cs"/>
                        </a:rPr>
                        <a:t>Füllen</a:t>
                      </a:r>
                      <a:r>
                        <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 &amp; </a:t>
                      </a:r>
                      <a:r>
                        <a:rPr kumimoji="0" lang="en-US" sz="900" b="0" i="0" u="none" strike="noStrike" kern="1200" cap="none" spc="0" normalizeH="0" baseline="0" noProof="0" dirty="0" err="1">
                          <a:ln>
                            <a:noFill/>
                          </a:ln>
                          <a:solidFill>
                            <a:srgbClr val="000000"/>
                          </a:solidFill>
                          <a:effectLst/>
                          <a:uLnTx/>
                          <a:uFillTx/>
                          <a:latin typeface="DIN Pro" panose="020B0504020201010104" pitchFamily="34" charset="0"/>
                          <a:ea typeface="+mn-ea"/>
                          <a:cs typeface="+mn-cs"/>
                        </a:rPr>
                        <a:t>Sprühen</a:t>
                      </a:r>
                      <a:endPar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1.25L </a:t>
                      </a:r>
                      <a:r>
                        <a:rPr kumimoji="0" lang="en-US" sz="900" b="0" i="0" u="none" strike="noStrike" kern="1200" cap="none" spc="0" normalizeH="0" baseline="0" noProof="0" dirty="0" err="1">
                          <a:ln>
                            <a:noFill/>
                          </a:ln>
                          <a:solidFill>
                            <a:srgbClr val="000000"/>
                          </a:solidFill>
                          <a:effectLst/>
                          <a:uLnTx/>
                          <a:uFillTx/>
                          <a:latin typeface="DIN Pro" panose="020B0504020201010104" pitchFamily="34" charset="0"/>
                          <a:ea typeface="+mn-ea"/>
                          <a:cs typeface="+mn-cs"/>
                        </a:rPr>
                        <a:t>FlexLiner</a:t>
                      </a:r>
                      <a:endPar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endParaRP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DIN Pro" panose="020B0504020201010104" pitchFamily="34" charset="0"/>
                          <a:ea typeface="+mn-ea"/>
                          <a:cs typeface="+mn-cs"/>
                        </a:rPr>
                        <a:t>Füllen</a:t>
                      </a:r>
                      <a:r>
                        <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 &amp; </a:t>
                      </a:r>
                      <a:r>
                        <a:rPr kumimoji="0" lang="en-US" sz="900" b="0" i="0" u="none" strike="noStrike" kern="1200" cap="none" spc="0" normalizeH="0" baseline="0" noProof="0" dirty="0" err="1">
                          <a:ln>
                            <a:noFill/>
                          </a:ln>
                          <a:solidFill>
                            <a:srgbClr val="000000"/>
                          </a:solidFill>
                          <a:effectLst/>
                          <a:uLnTx/>
                          <a:uFillTx/>
                          <a:latin typeface="DIN Pro" panose="020B0504020201010104" pitchFamily="34" charset="0"/>
                          <a:ea typeface="+mn-ea"/>
                          <a:cs typeface="+mn-cs"/>
                        </a:rPr>
                        <a:t>Sprühen</a:t>
                      </a:r>
                      <a:r>
                        <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1.25L </a:t>
                      </a:r>
                      <a:r>
                        <a:rPr kumimoji="0" lang="en-US" sz="900" b="0" i="0" u="none" strike="noStrike" kern="1200" cap="none" spc="0" normalizeH="0" baseline="0" noProof="0" dirty="0" err="1">
                          <a:ln>
                            <a:noFill/>
                          </a:ln>
                          <a:solidFill>
                            <a:srgbClr val="000000"/>
                          </a:solidFill>
                          <a:effectLst/>
                          <a:uLnTx/>
                          <a:uFillTx/>
                          <a:latin typeface="DIN Pro" panose="020B0504020201010104" pitchFamily="34" charset="0"/>
                          <a:ea typeface="+mn-ea"/>
                          <a:cs typeface="+mn-cs"/>
                        </a:rPr>
                        <a:t>FlexLiner</a:t>
                      </a:r>
                      <a:endPar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endParaRP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DIN Pro" panose="020B0504020201010104" pitchFamily="34" charset="0"/>
                          <a:ea typeface="+mn-ea"/>
                          <a:cs typeface="+mn-cs"/>
                        </a:rPr>
                        <a:t>Einfüllen</a:t>
                      </a:r>
                      <a:r>
                        <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 &amp; </a:t>
                      </a:r>
                      <a:r>
                        <a:rPr kumimoji="0" lang="en-US" sz="900" b="0" i="0" u="none" strike="noStrike" kern="1200" cap="none" spc="0" normalizeH="0" baseline="0" noProof="0" dirty="0" err="1">
                          <a:ln>
                            <a:noFill/>
                          </a:ln>
                          <a:solidFill>
                            <a:srgbClr val="000000"/>
                          </a:solidFill>
                          <a:effectLst/>
                          <a:uLnTx/>
                          <a:uFillTx/>
                          <a:latin typeface="DIN Pro" panose="020B0504020201010104" pitchFamily="34" charset="0"/>
                          <a:ea typeface="+mn-ea"/>
                          <a:cs typeface="+mn-cs"/>
                        </a:rPr>
                        <a:t>Sprühen</a:t>
                      </a:r>
                      <a:r>
                        <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5.7L Hopper</a:t>
                      </a: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endParaRPr>
                    </a:p>
                  </a:txBody>
                  <a:tcPr marL="91442" marR="91442" marT="45701" marB="45701" anchor="ctr"/>
                </a:tc>
                <a:extLst>
                  <a:ext uri="{0D108BD9-81ED-4DB2-BD59-A6C34878D82A}">
                    <a16:rowId xmlns:a16="http://schemas.microsoft.com/office/drawing/2014/main" val="10004"/>
                  </a:ext>
                </a:extLst>
              </a:tr>
              <a:tr h="365719">
                <a:tc>
                  <a:txBody>
                    <a:bodyPr/>
                    <a:lstStyle/>
                    <a:p>
                      <a:r>
                        <a:rPr lang="en-US" sz="900" dirty="0" err="1">
                          <a:latin typeface="DIN Pro" panose="020B0504020201010104" pitchFamily="34" charset="0"/>
                        </a:rPr>
                        <a:t>Energiequelle</a:t>
                      </a:r>
                      <a:endParaRPr lang="en-US" sz="900" dirty="0">
                        <a:latin typeface="DIN Pro" panose="020B0504020201010104" pitchFamily="34" charset="0"/>
                      </a:endParaRP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DIN Pro" panose="020B0504020201010104" pitchFamily="34" charset="0"/>
                          <a:ea typeface="+mn-ea"/>
                          <a:cs typeface="+mn-cs"/>
                        </a:rPr>
                        <a:t>Kabel</a:t>
                      </a:r>
                      <a:r>
                        <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 230V CEE</a:t>
                      </a: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20v DEWALT  Lithium-Ion </a:t>
                      </a:r>
                      <a:r>
                        <a:rPr kumimoji="0" lang="en-US" sz="900" b="0" i="0" u="none" strike="noStrike" kern="1200" cap="none" spc="0" normalizeH="0" baseline="0" noProof="0" dirty="0" err="1">
                          <a:ln>
                            <a:noFill/>
                          </a:ln>
                          <a:solidFill>
                            <a:srgbClr val="000000"/>
                          </a:solidFill>
                          <a:effectLst/>
                          <a:uLnTx/>
                          <a:uFillTx/>
                          <a:latin typeface="DIN Pro" panose="020B0504020201010104" pitchFamily="34" charset="0"/>
                          <a:ea typeface="+mn-ea"/>
                          <a:cs typeface="+mn-cs"/>
                        </a:rPr>
                        <a:t>Batterie</a:t>
                      </a:r>
                      <a:endPar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endParaRP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DIN Pro" panose="020B0504020201010104" pitchFamily="34" charset="0"/>
                          <a:ea typeface="+mn-ea"/>
                          <a:cs typeface="+mn-cs"/>
                        </a:rPr>
                        <a:t>Kabel</a:t>
                      </a:r>
                      <a:r>
                        <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 230V CEE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DIN Pro" panose="020B0504020201010104" pitchFamily="34" charset="0"/>
                          <a:ea typeface="+mn-ea"/>
                          <a:cs typeface="+mn-cs"/>
                        </a:rPr>
                        <a:t>Kabel</a:t>
                      </a:r>
                      <a:r>
                        <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rPr>
                        <a:t> 230V IT, DK, CH, UK</a:t>
                      </a: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endParaRPr>
                    </a:p>
                  </a:txBody>
                  <a:tcPr marL="91442" marR="91442" marT="45701" marB="45701" anchor="ctr"/>
                </a:tc>
                <a:extLst>
                  <a:ext uri="{0D108BD9-81ED-4DB2-BD59-A6C34878D82A}">
                    <a16:rowId xmlns:a16="http://schemas.microsoft.com/office/drawing/2014/main" val="10005"/>
                  </a:ext>
                </a:extLst>
              </a:tr>
              <a:tr h="383694">
                <a:tc>
                  <a:txBody>
                    <a:bodyPr/>
                    <a:lstStyle/>
                    <a:p>
                      <a:r>
                        <a:rPr lang="en-US" sz="1000" dirty="0" err="1">
                          <a:solidFill>
                            <a:schemeClr val="tx1"/>
                          </a:solidFill>
                          <a:latin typeface="DIN Pro" panose="020B0504020201010104" pitchFamily="34" charset="0"/>
                        </a:rPr>
                        <a:t>Verwendung</a:t>
                      </a:r>
                      <a:endParaRPr lang="en-US" sz="1000" dirty="0">
                        <a:solidFill>
                          <a:schemeClr val="tx1"/>
                        </a:solidFill>
                        <a:latin typeface="DIN Pro" panose="020B0504020201010104" pitchFamily="34" charset="0"/>
                      </a:endParaRPr>
                    </a:p>
                  </a:txBody>
                  <a:tcPr marL="91442" marR="91442" marT="45701" marB="4570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900" b="1" i="0" kern="1200" dirty="0">
                          <a:solidFill>
                            <a:schemeClr val="tx1"/>
                          </a:solidFill>
                          <a:latin typeface="DIN Pro" panose="020B0504020201010104" pitchFamily="34" charset="0"/>
                          <a:ea typeface="+mn-ea"/>
                          <a:cs typeface="+mn-cs"/>
                        </a:rPr>
                        <a:t>Klein: </a:t>
                      </a:r>
                      <a:r>
                        <a:rPr lang="de-DE" sz="900" b="0" i="0" kern="1200" dirty="0">
                          <a:solidFill>
                            <a:schemeClr val="tx1"/>
                          </a:solidFill>
                          <a:latin typeface="DIN Pro" panose="020B0504020201010104" pitchFamily="34" charset="0"/>
                          <a:ea typeface="+mn-ea"/>
                          <a:cs typeface="+mn-cs"/>
                        </a:rPr>
                        <a:t>Sprühen Sie bis zu 60Liter pro Woche</a:t>
                      </a:r>
                      <a:endParaRPr lang="en-US" sz="900" b="0" i="0" kern="1200" baseline="0" dirty="0">
                        <a:solidFill>
                          <a:schemeClr val="tx1"/>
                        </a:solidFill>
                        <a:latin typeface="DIN Pro" panose="020B0504020201010104" pitchFamily="34" charset="0"/>
                        <a:ea typeface="+mn-ea"/>
                        <a:cs typeface="+mn-cs"/>
                      </a:endParaRPr>
                    </a:p>
                  </a:txBody>
                  <a:tcPr marL="91442" marR="91442" marT="45701" marB="4570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900" b="1" i="0" kern="1200" dirty="0">
                          <a:solidFill>
                            <a:schemeClr val="tx1"/>
                          </a:solidFill>
                          <a:latin typeface="DIN Pro" panose="020B0504020201010104" pitchFamily="34" charset="0"/>
                          <a:ea typeface="+mn-ea"/>
                          <a:cs typeface="+mn-cs"/>
                        </a:rPr>
                        <a:t>Klein: </a:t>
                      </a:r>
                      <a:r>
                        <a:rPr lang="de-DE" sz="900" b="0" i="0" kern="1200" dirty="0">
                          <a:solidFill>
                            <a:schemeClr val="tx1"/>
                          </a:solidFill>
                          <a:latin typeface="DIN Pro" panose="020B0504020201010104" pitchFamily="34" charset="0"/>
                          <a:ea typeface="+mn-ea"/>
                          <a:cs typeface="+mn-cs"/>
                        </a:rPr>
                        <a:t>Sprühen Sie bis zu 60Liter pro Woche</a:t>
                      </a:r>
                    </a:p>
                  </a:txBody>
                  <a:tcPr marL="91442" marR="91442" marT="45701" marB="4570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900" b="1" i="0" kern="1200" dirty="0">
                          <a:solidFill>
                            <a:schemeClr val="dk1"/>
                          </a:solidFill>
                          <a:latin typeface="DIN Pro" panose="020B0504020201010104" pitchFamily="34" charset="0"/>
                          <a:ea typeface="+mn-ea"/>
                          <a:cs typeface="+mn-cs"/>
                        </a:rPr>
                        <a:t>Mittel: </a:t>
                      </a:r>
                      <a:r>
                        <a:rPr lang="de-DE" sz="900" b="0" i="0" kern="1200" dirty="0">
                          <a:solidFill>
                            <a:schemeClr val="dk1"/>
                          </a:solidFill>
                          <a:latin typeface="DIN Pro" panose="020B0504020201010104" pitchFamily="34" charset="0"/>
                          <a:ea typeface="+mn-ea"/>
                          <a:cs typeface="+mn-cs"/>
                        </a:rPr>
                        <a:t>Sprühen Sie bis zu 190 Liter pro Woche</a:t>
                      </a:r>
                      <a:endParaRPr lang="en-US" sz="900" b="0" i="0" kern="1200" baseline="0" dirty="0">
                        <a:solidFill>
                          <a:schemeClr val="tx1"/>
                        </a:solidFill>
                        <a:latin typeface="DIN Pro" panose="020B0504020201010104" pitchFamily="34" charset="0"/>
                        <a:ea typeface="+mn-ea"/>
                        <a:cs typeface="+mn-cs"/>
                      </a:endParaRPr>
                    </a:p>
                  </a:txBody>
                  <a:tcPr marL="91442" marR="91442" marT="45701" marB="45701" anchor="ctr"/>
                </a:tc>
                <a:tc>
                  <a:txBody>
                    <a:bodyPr/>
                    <a:lstStyle/>
                    <a:p>
                      <a:pPr marL="0" algn="ctr" defTabSz="914400" rtl="0" eaLnBrk="1" latinLnBrk="0" hangingPunct="1"/>
                      <a:endParaRPr lang="en-US" sz="900" b="0" i="0" kern="1200" dirty="0">
                        <a:solidFill>
                          <a:schemeClr val="dk1"/>
                        </a:solidFill>
                        <a:latin typeface="DIN Pro" panose="020B0504020201010104" pitchFamily="34" charset="0"/>
                        <a:ea typeface="+mn-ea"/>
                        <a:cs typeface="+mn-cs"/>
                      </a:endParaRPr>
                    </a:p>
                  </a:txBody>
                  <a:tcPr marL="91442" marR="91442" marT="45701" marB="45701" anchor="ctr"/>
                </a:tc>
                <a:extLst>
                  <a:ext uri="{0D108BD9-81ED-4DB2-BD59-A6C34878D82A}">
                    <a16:rowId xmlns:a16="http://schemas.microsoft.com/office/drawing/2014/main" val="10006"/>
                  </a:ext>
                </a:extLst>
              </a:tr>
              <a:tr h="365609">
                <a:tc>
                  <a:txBody>
                    <a:bodyPr/>
                    <a:lstStyle/>
                    <a:p>
                      <a:r>
                        <a:rPr lang="en-US" sz="900" dirty="0" err="1">
                          <a:latin typeface="DIN Pro" panose="020B0504020201010104" pitchFamily="34" charset="0"/>
                        </a:rPr>
                        <a:t>Modulare</a:t>
                      </a:r>
                      <a:r>
                        <a:rPr lang="en-US" sz="900" dirty="0">
                          <a:latin typeface="DIN Pro" panose="020B0504020201010104" pitchFamily="34" charset="0"/>
                        </a:rPr>
                        <a:t> </a:t>
                      </a:r>
                      <a:r>
                        <a:rPr lang="en-US" sz="900" dirty="0" err="1">
                          <a:latin typeface="DIN Pro" panose="020B0504020201010104" pitchFamily="34" charset="0"/>
                        </a:rPr>
                        <a:t>Reparatur</a:t>
                      </a:r>
                      <a:endParaRPr lang="en-US" sz="900" dirty="0">
                        <a:latin typeface="DIN Pro" panose="020B0504020201010104" pitchFamily="34" charset="0"/>
                      </a:endParaRP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endParaRP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endParaRP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endParaRPr>
                    </a:p>
                  </a:txBody>
                  <a:tcPr marL="91442" marR="91442" marT="45701" marB="4570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DIN Pro" panose="020B0504020201010104" pitchFamily="34" charset="0"/>
                        <a:ea typeface="+mn-ea"/>
                        <a:cs typeface="+mn-cs"/>
                      </a:endParaRPr>
                    </a:p>
                  </a:txBody>
                  <a:tcPr marL="91442" marR="91442" marT="45701" marB="45701" anchor="ctr"/>
                </a:tc>
                <a:extLst>
                  <a:ext uri="{0D108BD9-81ED-4DB2-BD59-A6C34878D82A}">
                    <a16:rowId xmlns:a16="http://schemas.microsoft.com/office/drawing/2014/main" val="10007"/>
                  </a:ext>
                </a:extLst>
              </a:tr>
            </a:tbl>
          </a:graphicData>
        </a:graphic>
      </p:graphicFrame>
      <p:sp>
        <p:nvSpPr>
          <p:cNvPr id="19" name="TextBox 13">
            <a:extLst>
              <a:ext uri="{FF2B5EF4-FFF2-40B4-BE49-F238E27FC236}">
                <a16:creationId xmlns:a16="http://schemas.microsoft.com/office/drawing/2014/main" id="{DEAFA7A6-CC5E-476F-AC23-616E8B67CD86}"/>
              </a:ext>
            </a:extLst>
          </p:cNvPr>
          <p:cNvSpPr txBox="1">
            <a:spLocks noChangeArrowheads="1"/>
          </p:cNvSpPr>
          <p:nvPr/>
        </p:nvSpPr>
        <p:spPr bwMode="auto">
          <a:xfrm>
            <a:off x="120650" y="1654175"/>
            <a:ext cx="4094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nl-NL" sz="1400" dirty="0">
              <a:solidFill>
                <a:srgbClr val="000000"/>
              </a:solidFill>
              <a:latin typeface="Arial" panose="020B0604020202020204" pitchFamily="34" charset="0"/>
            </a:endParaRPr>
          </a:p>
          <a:p>
            <a:endParaRPr lang="en-US" altLang="nl-NL" sz="1800" dirty="0">
              <a:solidFill>
                <a:srgbClr val="0033AB"/>
              </a:solidFill>
              <a:latin typeface="Arial Black" panose="020B0A04020102020204" pitchFamily="34" charset="0"/>
            </a:endParaRPr>
          </a:p>
        </p:txBody>
      </p:sp>
      <p:pic>
        <p:nvPicPr>
          <p:cNvPr id="22" name="Picture 16" descr="25R790.png">
            <a:extLst>
              <a:ext uri="{FF2B5EF4-FFF2-40B4-BE49-F238E27FC236}">
                <a16:creationId xmlns:a16="http://schemas.microsoft.com/office/drawing/2014/main" id="{63266A44-E7B7-4249-BA83-059C9F1AC5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320" y="1284628"/>
            <a:ext cx="1820911" cy="119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3">
            <a:extLst>
              <a:ext uri="{FF2B5EF4-FFF2-40B4-BE49-F238E27FC236}">
                <a16:creationId xmlns:a16="http://schemas.microsoft.com/office/drawing/2014/main" id="{24316792-B2D4-4A21-A127-B75C5D368EBA}"/>
              </a:ext>
            </a:extLst>
          </p:cNvPr>
          <p:cNvSpPr txBox="1"/>
          <p:nvPr/>
        </p:nvSpPr>
        <p:spPr>
          <a:xfrm>
            <a:off x="120650" y="5700825"/>
            <a:ext cx="5845969" cy="415498"/>
          </a:xfrm>
          <a:prstGeom prst="rect">
            <a:avLst/>
          </a:prstGeom>
          <a:noFill/>
        </p:spPr>
        <p:txBody>
          <a:bodyPr wrap="square">
            <a:spAutoFit/>
          </a:bodyPr>
          <a:lstStyle/>
          <a:p>
            <a:pPr>
              <a:defRPr/>
            </a:pPr>
            <a:r>
              <a:rPr lang="de-DE" sz="700" dirty="0">
                <a:latin typeface="+mj-lt"/>
                <a:ea typeface="ＭＳ Ｐゴシック" charset="0"/>
              </a:rPr>
              <a:t>* SaniSpray HP 20 Kabel Handheld-Sprühgeräte können keine alkoholbasierten (brennbaren) Produkte sprühen</a:t>
            </a:r>
          </a:p>
          <a:p>
            <a:pPr>
              <a:defRPr/>
            </a:pPr>
            <a:r>
              <a:rPr lang="de-DE" sz="700" dirty="0">
                <a:latin typeface="+mj-lt"/>
                <a:ea typeface="ＭＳ Ｐゴシック" charset="0"/>
              </a:rPr>
              <a:t>** Die Partikelgröße hängt von der Größe der Düse, dem Druck und dem verwendeten Desinfektionsprodukt ab. Die durchschnittliche Partikelgröße, </a:t>
            </a:r>
          </a:p>
          <a:p>
            <a:pPr>
              <a:defRPr/>
            </a:pPr>
            <a:r>
              <a:rPr lang="de-DE" sz="700" dirty="0">
                <a:latin typeface="+mj-lt"/>
                <a:ea typeface="ＭＳ Ｐゴシック" charset="0"/>
              </a:rPr>
              <a:t>beim Sprühen von Wasser, liegt zwischen 30 und 110 Mikron</a:t>
            </a:r>
          </a:p>
        </p:txBody>
      </p:sp>
      <p:pic>
        <p:nvPicPr>
          <p:cNvPr id="25" name="Picture 19" descr="kisspng-check-mark-computer-icons-clip-art-green-check-mark-2-icon-5ab1d1bfebf0f5.0376901715216030079664.png">
            <a:extLst>
              <a:ext uri="{FF2B5EF4-FFF2-40B4-BE49-F238E27FC236}">
                <a16:creationId xmlns:a16="http://schemas.microsoft.com/office/drawing/2014/main" id="{E7A496B4-C0A9-4788-8F79-CB1E1C9598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9337" y="5295337"/>
            <a:ext cx="2952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0" descr="kisspng-check-mark-computer-icons-clip-art-green-check-mark-2-icon-5ab1d1bfebf0f5.0376901715216030079664.png">
            <a:extLst>
              <a:ext uri="{FF2B5EF4-FFF2-40B4-BE49-F238E27FC236}">
                <a16:creationId xmlns:a16="http://schemas.microsoft.com/office/drawing/2014/main" id="{BF85390C-DC93-45DB-B32C-0F93E82380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88705" y="5276287"/>
            <a:ext cx="2936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5" descr="kisspng-check-mark-computer-icons-clip-art-green-check-mark-2-icon-5ab1d1bfebf0f5.0376901715216030079664.png">
            <a:extLst>
              <a:ext uri="{FF2B5EF4-FFF2-40B4-BE49-F238E27FC236}">
                <a16:creationId xmlns:a16="http://schemas.microsoft.com/office/drawing/2014/main" id="{8AEAFF47-C26B-4949-99F4-2C05730B12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7863" y="5256440"/>
            <a:ext cx="2936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8" descr="23975_NEW_NoAcc_3.png">
            <a:extLst>
              <a:ext uri="{FF2B5EF4-FFF2-40B4-BE49-F238E27FC236}">
                <a16:creationId xmlns:a16="http://schemas.microsoft.com/office/drawing/2014/main" id="{3DAAFE04-67FF-4D6F-BCC0-9BCF10ABD55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7053" y="1100773"/>
            <a:ext cx="1589919" cy="139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feld 35">
            <a:extLst>
              <a:ext uri="{FF2B5EF4-FFF2-40B4-BE49-F238E27FC236}">
                <a16:creationId xmlns:a16="http://schemas.microsoft.com/office/drawing/2014/main" id="{125DDF89-ADAB-47EB-8846-90019C84140E}"/>
              </a:ext>
            </a:extLst>
          </p:cNvPr>
          <p:cNvSpPr txBox="1"/>
          <p:nvPr/>
        </p:nvSpPr>
        <p:spPr>
          <a:xfrm>
            <a:off x="459808" y="6221683"/>
            <a:ext cx="6199530" cy="3046988"/>
          </a:xfrm>
          <a:prstGeom prst="rect">
            <a:avLst/>
          </a:prstGeom>
          <a:noFill/>
        </p:spPr>
        <p:txBody>
          <a:bodyPr wrap="square">
            <a:spAutoFit/>
          </a:bodyPr>
          <a:lstStyle/>
          <a:p>
            <a:r>
              <a:rPr lang="de-DE" altLang="nl-NL" sz="1800" b="1" dirty="0">
                <a:solidFill>
                  <a:srgbClr val="001D70"/>
                </a:solidFill>
                <a:latin typeface="DIN Pro" panose="020B0504020201010104" pitchFamily="34" charset="0"/>
              </a:rPr>
              <a:t>DESINFEKTION </a:t>
            </a:r>
          </a:p>
          <a:p>
            <a:r>
              <a:rPr lang="de-DE" altLang="nl-NL" sz="1800" b="1" dirty="0">
                <a:solidFill>
                  <a:srgbClr val="001D70"/>
                </a:solidFill>
                <a:latin typeface="DIN Pro" panose="020B0504020201010104" pitchFamily="34" charset="0"/>
              </a:rPr>
              <a:t>ZUR BEKÄMPFUNG VON SARS-CoV-2 UND COVID-19</a:t>
            </a:r>
          </a:p>
          <a:p>
            <a:endParaRPr lang="de-DE" dirty="0">
              <a:solidFill>
                <a:srgbClr val="0033AB"/>
              </a:solidFill>
              <a:latin typeface="DIN Pro" panose="020B0504020201010104" pitchFamily="34" charset="0"/>
            </a:endParaRPr>
          </a:p>
          <a:p>
            <a:r>
              <a:rPr lang="de-DE" sz="1000" dirty="0">
                <a:latin typeface="DIN Pro" panose="020B0504020201010104" pitchFamily="34" charset="0"/>
              </a:rPr>
              <a:t>Kompatibel mit List-N-Desinfektionsmitteln, die die EPA-Kriterien für die Verwendung gegen SARS-CoV-2, </a:t>
            </a:r>
          </a:p>
          <a:p>
            <a:r>
              <a:rPr lang="de-DE" sz="1000" dirty="0">
                <a:latin typeface="DIN Pro" panose="020B0504020201010104" pitchFamily="34" charset="0"/>
              </a:rPr>
              <a:t>das neuartige Coronavirus, dass die Krankheit COVID-19 verursacht, erfüllen.</a:t>
            </a:r>
          </a:p>
          <a:p>
            <a:endParaRPr lang="de-DE" sz="1000" dirty="0">
              <a:latin typeface="DIN Pro" panose="020B0504020201010104" pitchFamily="34" charset="0"/>
            </a:endParaRPr>
          </a:p>
          <a:p>
            <a:r>
              <a:rPr lang="de-DE" sz="1000" dirty="0">
                <a:latin typeface="DIN Pro" panose="020B0504020201010104" pitchFamily="34" charset="0"/>
              </a:rPr>
              <a:t>Für die aktuellste Liste klicken Sie hier, um den EPA-Link von EPA Site &amp; Health Canada zu besuchen:                                                                                                  EPA Link: https://www.epa.gov/pesticide-registration/list-n-disinfectants-use-against-sars-cov-2      </a:t>
            </a:r>
          </a:p>
          <a:p>
            <a:r>
              <a:rPr lang="de-DE" sz="1000" dirty="0">
                <a:latin typeface="DIN Pro" panose="020B0504020201010104" pitchFamily="34" charset="0"/>
              </a:rPr>
              <a:t>Health Canada Link: www.canada.ca/en/health-canada/services/drugs-health-products/disinfectants/covid-19/list.html</a:t>
            </a:r>
          </a:p>
          <a:p>
            <a:endParaRPr lang="de-DE" sz="1000" dirty="0">
              <a:latin typeface="DIN Pro" panose="020B0504020201010104" pitchFamily="34" charset="0"/>
            </a:endParaRPr>
          </a:p>
          <a:p>
            <a:endParaRPr lang="de-DE" sz="1000" dirty="0">
              <a:latin typeface="DIN Pro" panose="020B0504020201010104" pitchFamily="34" charset="0"/>
            </a:endParaRPr>
          </a:p>
          <a:p>
            <a:r>
              <a:rPr lang="de-DE" sz="1000" dirty="0">
                <a:solidFill>
                  <a:schemeClr val="bg1">
                    <a:lumMod val="50000"/>
                  </a:schemeClr>
                </a:solidFill>
                <a:latin typeface="DIN Pro" panose="020B0504020201010104" pitchFamily="34" charset="0"/>
              </a:rPr>
              <a:t>Wenden Sie sich an Ihren Materialhersteller, um die Sprühapplikation zu bestätigen, und befolgen Sie dabei sorgfältig alle Anweisungen auf dem Etikett, einschließlich der Anforderungen für die Vorreinigung von Oberflächen und persönlicher Schutzausrüstung</a:t>
            </a:r>
          </a:p>
          <a:p>
            <a:endParaRPr lang="de-DE" dirty="0">
              <a:latin typeface="DIN Pro" panose="020B0504020201010104" pitchFamily="34" charset="0"/>
            </a:endParaRPr>
          </a:p>
        </p:txBody>
      </p:sp>
      <p:grpSp>
        <p:nvGrpSpPr>
          <p:cNvPr id="27" name="Gruppieren 26">
            <a:extLst>
              <a:ext uri="{FF2B5EF4-FFF2-40B4-BE49-F238E27FC236}">
                <a16:creationId xmlns:a16="http://schemas.microsoft.com/office/drawing/2014/main" id="{421C99BA-BD6C-4C28-B547-725D9DD74CC0}"/>
              </a:ext>
            </a:extLst>
          </p:cNvPr>
          <p:cNvGrpSpPr/>
          <p:nvPr/>
        </p:nvGrpSpPr>
        <p:grpSpPr>
          <a:xfrm>
            <a:off x="2513692" y="791217"/>
            <a:ext cx="2233307" cy="2055104"/>
            <a:chOff x="403440" y="1924552"/>
            <a:chExt cx="5703554" cy="5703554"/>
          </a:xfrm>
        </p:grpSpPr>
        <p:pic>
          <p:nvPicPr>
            <p:cNvPr id="28" name="Grafik 27">
              <a:extLst>
                <a:ext uri="{FF2B5EF4-FFF2-40B4-BE49-F238E27FC236}">
                  <a16:creationId xmlns:a16="http://schemas.microsoft.com/office/drawing/2014/main" id="{501A5453-3EFF-42E2-9AEF-2BA09D7D47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440" y="1924552"/>
              <a:ext cx="5703554" cy="5703554"/>
            </a:xfrm>
            <a:prstGeom prst="rect">
              <a:avLst/>
            </a:prstGeom>
          </p:spPr>
        </p:pic>
        <p:sp>
          <p:nvSpPr>
            <p:cNvPr id="30" name="Rechteck 29">
              <a:extLst>
                <a:ext uri="{FF2B5EF4-FFF2-40B4-BE49-F238E27FC236}">
                  <a16:creationId xmlns:a16="http://schemas.microsoft.com/office/drawing/2014/main" id="{6F28FA25-0CBA-4474-A6F2-F3D0AB860135}"/>
                </a:ext>
              </a:extLst>
            </p:cNvPr>
            <p:cNvSpPr/>
            <p:nvPr/>
          </p:nvSpPr>
          <p:spPr>
            <a:xfrm rot="21410825">
              <a:off x="4091078" y="5341276"/>
              <a:ext cx="418902" cy="1952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03CF17EA-58E9-4EBA-8BBE-3466D95D91C7}"/>
                </a:ext>
              </a:extLst>
            </p:cNvPr>
            <p:cNvSpPr/>
            <p:nvPr/>
          </p:nvSpPr>
          <p:spPr>
            <a:xfrm rot="21380607">
              <a:off x="4135060" y="4709459"/>
              <a:ext cx="221686" cy="156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35" name="Picture 2" descr="logo_987f9a68-09b6-4949-a628-5f09531596f3">
            <a:extLst>
              <a:ext uri="{FF2B5EF4-FFF2-40B4-BE49-F238E27FC236}">
                <a16:creationId xmlns:a16="http://schemas.microsoft.com/office/drawing/2014/main" id="{2C019376-A31D-4E20-B907-BCB695A158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5707" y="303439"/>
            <a:ext cx="808775" cy="8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hteck 36">
            <a:extLst>
              <a:ext uri="{FF2B5EF4-FFF2-40B4-BE49-F238E27FC236}">
                <a16:creationId xmlns:a16="http://schemas.microsoft.com/office/drawing/2014/main" id="{F2F64DAB-90F4-432F-90B8-64382F2D0A72}"/>
              </a:ext>
            </a:extLst>
          </p:cNvPr>
          <p:cNvSpPr/>
          <p:nvPr/>
        </p:nvSpPr>
        <p:spPr>
          <a:xfrm>
            <a:off x="459808" y="9181879"/>
            <a:ext cx="6118028" cy="461665"/>
          </a:xfrm>
          <a:prstGeom prst="rect">
            <a:avLst/>
          </a:prstGeom>
        </p:spPr>
        <p:txBody>
          <a:bodyPr wrap="square">
            <a:spAutoFit/>
          </a:bodyPr>
          <a:lstStyle/>
          <a:p>
            <a:pPr algn="just"/>
            <a:r>
              <a:rPr lang="de-DE" sz="800" dirty="0">
                <a:latin typeface="DIN Pro" panose="020B0504020201010104" pitchFamily="34" charset="0"/>
              </a:rPr>
              <a:t>Sie haben Fragen  zu unseren Systemen und  Produkten?  Sie benötigen Hilfe bei der Auslegung eines Systems?  Wir beraten Sie gerne kostenlos und unverbindlich unter  0 81 31 / 315 900. Außerhalb unserer Öffnungszeiten erreichen Sie uns auch über unser Kontaktformular.</a:t>
            </a:r>
          </a:p>
        </p:txBody>
      </p:sp>
    </p:spTree>
    <p:extLst>
      <p:ext uri="{BB962C8B-B14F-4D97-AF65-F5344CB8AC3E}">
        <p14:creationId xmlns:p14="http://schemas.microsoft.com/office/powerpoint/2010/main" val="657532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pieren 34">
            <a:extLst>
              <a:ext uri="{FF2B5EF4-FFF2-40B4-BE49-F238E27FC236}">
                <a16:creationId xmlns:a16="http://schemas.microsoft.com/office/drawing/2014/main" id="{C21D3000-DD74-47BD-A389-6072DCEA6762}"/>
              </a:ext>
            </a:extLst>
          </p:cNvPr>
          <p:cNvGrpSpPr/>
          <p:nvPr/>
        </p:nvGrpSpPr>
        <p:grpSpPr>
          <a:xfrm>
            <a:off x="-6289" y="154279"/>
            <a:ext cx="6814641" cy="9500517"/>
            <a:chOff x="0" y="154279"/>
            <a:chExt cx="6814641" cy="9500517"/>
          </a:xfrm>
        </p:grpSpPr>
        <p:pic>
          <p:nvPicPr>
            <p:cNvPr id="37" name="Grafik 36">
              <a:extLst>
                <a:ext uri="{FF2B5EF4-FFF2-40B4-BE49-F238E27FC236}">
                  <a16:creationId xmlns:a16="http://schemas.microsoft.com/office/drawing/2014/main" id="{25127E0F-BB41-4899-A18E-0352ACF8F56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43356" y="1861931"/>
              <a:ext cx="6771284" cy="1633870"/>
            </a:xfrm>
            <a:prstGeom prst="rect">
              <a:avLst/>
            </a:prstGeom>
          </p:spPr>
        </p:pic>
        <p:pic>
          <p:nvPicPr>
            <p:cNvPr id="38" name="Grafik 37">
              <a:extLst>
                <a:ext uri="{FF2B5EF4-FFF2-40B4-BE49-F238E27FC236}">
                  <a16:creationId xmlns:a16="http://schemas.microsoft.com/office/drawing/2014/main" id="{5989D88E-1345-4ED6-A118-6D7E14AF1EC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353" y="4776329"/>
              <a:ext cx="6771282" cy="1633870"/>
            </a:xfrm>
            <a:prstGeom prst="rect">
              <a:avLst/>
            </a:prstGeom>
          </p:spPr>
        </p:pic>
        <p:pic>
          <p:nvPicPr>
            <p:cNvPr id="43" name="Grafik 42">
              <a:extLst>
                <a:ext uri="{FF2B5EF4-FFF2-40B4-BE49-F238E27FC236}">
                  <a16:creationId xmlns:a16="http://schemas.microsoft.com/office/drawing/2014/main" id="{83679BE3-EC10-4A39-9A98-E0B56F5EB2E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43354" y="3068677"/>
              <a:ext cx="6771281" cy="1633870"/>
            </a:xfrm>
            <a:prstGeom prst="rect">
              <a:avLst/>
            </a:prstGeom>
          </p:spPr>
        </p:pic>
        <p:pic>
          <p:nvPicPr>
            <p:cNvPr id="47" name="Grafik 46">
              <a:extLst>
                <a:ext uri="{FF2B5EF4-FFF2-40B4-BE49-F238E27FC236}">
                  <a16:creationId xmlns:a16="http://schemas.microsoft.com/office/drawing/2014/main" id="{59CD322F-7A08-4BB3-9AE1-FE5E7984A36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349" y="8020926"/>
              <a:ext cx="6771286" cy="1633870"/>
            </a:xfrm>
            <a:prstGeom prst="rect">
              <a:avLst/>
            </a:prstGeom>
          </p:spPr>
        </p:pic>
        <p:pic>
          <p:nvPicPr>
            <p:cNvPr id="55" name="Grafik 54">
              <a:extLst>
                <a:ext uri="{FF2B5EF4-FFF2-40B4-BE49-F238E27FC236}">
                  <a16:creationId xmlns:a16="http://schemas.microsoft.com/office/drawing/2014/main" id="{0C4485B9-650D-45DC-99AE-0768499A6FE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43349" y="6313274"/>
              <a:ext cx="6771285" cy="1633870"/>
            </a:xfrm>
            <a:prstGeom prst="rect">
              <a:avLst/>
            </a:prstGeom>
          </p:spPr>
        </p:pic>
        <p:pic>
          <p:nvPicPr>
            <p:cNvPr id="56" name="Grafik 55">
              <a:extLst>
                <a:ext uri="{FF2B5EF4-FFF2-40B4-BE49-F238E27FC236}">
                  <a16:creationId xmlns:a16="http://schemas.microsoft.com/office/drawing/2014/main" id="{FDB305A3-64A1-49B7-9D82-414215076D9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154279"/>
              <a:ext cx="6814641" cy="1633870"/>
            </a:xfrm>
            <a:prstGeom prst="rect">
              <a:avLst/>
            </a:prstGeom>
          </p:spPr>
        </p:pic>
      </p:grpSp>
      <p:sp>
        <p:nvSpPr>
          <p:cNvPr id="28" name="Rechteck 27">
            <a:extLst>
              <a:ext uri="{FF2B5EF4-FFF2-40B4-BE49-F238E27FC236}">
                <a16:creationId xmlns:a16="http://schemas.microsoft.com/office/drawing/2014/main" id="{DC99EFED-90B8-4601-B1BC-4B5A8A4717FD}"/>
              </a:ext>
            </a:extLst>
          </p:cNvPr>
          <p:cNvSpPr/>
          <p:nvPr/>
        </p:nvSpPr>
        <p:spPr>
          <a:xfrm>
            <a:off x="586772" y="9217664"/>
            <a:ext cx="5586956" cy="369332"/>
          </a:xfrm>
          <a:prstGeom prst="rect">
            <a:avLst/>
          </a:prstGeom>
        </p:spPr>
        <p:txBody>
          <a:bodyPr wrap="square">
            <a:spAutoFit/>
          </a:bodyPr>
          <a:lstStyle/>
          <a:p>
            <a:pPr lvl="0" algn="just"/>
            <a:r>
              <a:rPr lang="de-DE" sz="900" dirty="0">
                <a:solidFill>
                  <a:prstClr val="black"/>
                </a:solidFill>
                <a:latin typeface="DIN Pro" panose="020B0504020201010104" pitchFamily="34" charset="0"/>
              </a:rPr>
              <a:t>Um das passende System für Ihre Anwendung zu finden beraten wir Sie gerne - auch vor Ort und definieren die entsprechenden Systeme. </a:t>
            </a:r>
          </a:p>
        </p:txBody>
      </p:sp>
      <p:sp>
        <p:nvSpPr>
          <p:cNvPr id="24" name="Textfeld 23">
            <a:extLst>
              <a:ext uri="{FF2B5EF4-FFF2-40B4-BE49-F238E27FC236}">
                <a16:creationId xmlns:a16="http://schemas.microsoft.com/office/drawing/2014/main" id="{448B5A37-C7B4-4E6D-97E2-01860A5C2990}"/>
              </a:ext>
            </a:extLst>
          </p:cNvPr>
          <p:cNvSpPr txBox="1"/>
          <p:nvPr/>
        </p:nvSpPr>
        <p:spPr>
          <a:xfrm>
            <a:off x="262579" y="940051"/>
            <a:ext cx="3473450" cy="369332"/>
          </a:xfrm>
          <a:prstGeom prst="rect">
            <a:avLst/>
          </a:prstGeom>
          <a:noFill/>
        </p:spPr>
        <p:txBody>
          <a:bodyPr wrap="square">
            <a:spAutoFit/>
          </a:bodyPr>
          <a:lstStyle/>
          <a:p>
            <a:r>
              <a:rPr lang="de-DE" b="1" dirty="0">
                <a:solidFill>
                  <a:srgbClr val="001D70"/>
                </a:solidFill>
              </a:rPr>
              <a:t>PREISE</a:t>
            </a:r>
          </a:p>
        </p:txBody>
      </p:sp>
      <p:graphicFrame>
        <p:nvGraphicFramePr>
          <p:cNvPr id="26" name="Table 10">
            <a:extLst>
              <a:ext uri="{FF2B5EF4-FFF2-40B4-BE49-F238E27FC236}">
                <a16:creationId xmlns:a16="http://schemas.microsoft.com/office/drawing/2014/main" id="{6C78CC45-FADA-4410-A7B1-DB8CC27EB1F8}"/>
              </a:ext>
            </a:extLst>
          </p:cNvPr>
          <p:cNvGraphicFramePr>
            <a:graphicFrameLocks noGrp="1"/>
          </p:cNvGraphicFramePr>
          <p:nvPr>
            <p:extLst>
              <p:ext uri="{D42A27DB-BD31-4B8C-83A1-F6EECF244321}">
                <p14:modId xmlns:p14="http://schemas.microsoft.com/office/powerpoint/2010/main" val="173964136"/>
              </p:ext>
            </p:extLst>
          </p:nvPr>
        </p:nvGraphicFramePr>
        <p:xfrm>
          <a:off x="257175" y="2628901"/>
          <a:ext cx="6389040" cy="1604115"/>
        </p:xfrm>
        <a:graphic>
          <a:graphicData uri="http://schemas.openxmlformats.org/drawingml/2006/table">
            <a:tbl>
              <a:tblPr firstRow="1" bandRow="1">
                <a:tableStyleId>{9D7B26C5-4107-4FEC-AEDC-1716B250A1EF}</a:tableStyleId>
              </a:tblPr>
              <a:tblGrid>
                <a:gridCol w="542925">
                  <a:extLst>
                    <a:ext uri="{9D8B030D-6E8A-4147-A177-3AD203B41FA5}">
                      <a16:colId xmlns:a16="http://schemas.microsoft.com/office/drawing/2014/main" val="20000"/>
                    </a:ext>
                  </a:extLst>
                </a:gridCol>
                <a:gridCol w="2146300">
                  <a:extLst>
                    <a:ext uri="{9D8B030D-6E8A-4147-A177-3AD203B41FA5}">
                      <a16:colId xmlns:a16="http://schemas.microsoft.com/office/drawing/2014/main" val="20001"/>
                    </a:ext>
                  </a:extLst>
                </a:gridCol>
                <a:gridCol w="1882774">
                  <a:extLst>
                    <a:ext uri="{9D8B030D-6E8A-4147-A177-3AD203B41FA5}">
                      <a16:colId xmlns:a16="http://schemas.microsoft.com/office/drawing/2014/main" val="20002"/>
                    </a:ext>
                  </a:extLst>
                </a:gridCol>
                <a:gridCol w="1606550">
                  <a:extLst>
                    <a:ext uri="{9D8B030D-6E8A-4147-A177-3AD203B41FA5}">
                      <a16:colId xmlns:a16="http://schemas.microsoft.com/office/drawing/2014/main" val="20003"/>
                    </a:ext>
                  </a:extLst>
                </a:gridCol>
                <a:gridCol w="210491">
                  <a:extLst>
                    <a:ext uri="{9D8B030D-6E8A-4147-A177-3AD203B41FA5}">
                      <a16:colId xmlns:a16="http://schemas.microsoft.com/office/drawing/2014/main" val="20004"/>
                    </a:ext>
                  </a:extLst>
                </a:gridCol>
              </a:tblGrid>
              <a:tr h="561611">
                <a:tc>
                  <a:txBody>
                    <a:bodyPr/>
                    <a:lstStyle/>
                    <a:p>
                      <a:pPr algn="ctr"/>
                      <a:endParaRPr lang="en-US" sz="1400" dirty="0"/>
                    </a:p>
                  </a:txBody>
                  <a:tcPr marL="91446" marR="91446" marT="45687" marB="45687"/>
                </a:tc>
                <a:tc>
                  <a:txBody>
                    <a:bodyPr/>
                    <a:lstStyle/>
                    <a:p>
                      <a:pPr algn="ctr"/>
                      <a:r>
                        <a:rPr lang="en-US" sz="1100" dirty="0">
                          <a:solidFill>
                            <a:srgbClr val="3E5AB8"/>
                          </a:solidFill>
                          <a:latin typeface="DIN Pro" panose="020B0504020201010104" pitchFamily="34" charset="0"/>
                          <a:cs typeface="Arial Black"/>
                        </a:rPr>
                        <a:t>SANISPRAY HP</a:t>
                      </a:r>
                      <a:r>
                        <a:rPr lang="en-US" sz="1100" baseline="0" dirty="0">
                          <a:solidFill>
                            <a:srgbClr val="3E5AB8"/>
                          </a:solidFill>
                          <a:latin typeface="DIN Pro" panose="020B0504020201010104" pitchFamily="34" charset="0"/>
                          <a:cs typeface="Arial Black"/>
                        </a:rPr>
                        <a:t> 20 </a:t>
                      </a:r>
                    </a:p>
                    <a:p>
                      <a:pPr algn="ctr"/>
                      <a:r>
                        <a:rPr lang="en-US" sz="800" b="0" dirty="0">
                          <a:solidFill>
                            <a:srgbClr val="535353"/>
                          </a:solidFill>
                          <a:latin typeface="DIN Pro" panose="020B0504020201010104" pitchFamily="34" charset="0"/>
                        </a:rPr>
                        <a:t>KABELGEBUNDENES AIRLESS HANDSPRÜHGERÄT</a:t>
                      </a:r>
                      <a:endParaRPr lang="en-US" sz="800" b="0" kern="1200" dirty="0">
                        <a:solidFill>
                          <a:srgbClr val="535353"/>
                        </a:solidFill>
                        <a:latin typeface="DIN Pro" panose="020B0504020201010104" pitchFamily="34" charset="0"/>
                        <a:ea typeface="+mn-ea"/>
                        <a:cs typeface="+mn-cs"/>
                      </a:endParaRPr>
                    </a:p>
                  </a:txBody>
                  <a:tcPr marL="91446" marR="91446" marT="45687" marB="45687"/>
                </a:tc>
                <a:tc>
                  <a:txBody>
                    <a:bodyPr/>
                    <a:lstStyle/>
                    <a:p>
                      <a:pPr algn="ctr"/>
                      <a:r>
                        <a:rPr lang="en-US" sz="1100" dirty="0">
                          <a:solidFill>
                            <a:srgbClr val="3E5AB8"/>
                          </a:solidFill>
                          <a:latin typeface="DIN Pro" panose="020B0504020201010104" pitchFamily="34" charset="0"/>
                          <a:cs typeface="Arial Black"/>
                        </a:rPr>
                        <a:t>SANISPRAY HP</a:t>
                      </a:r>
                      <a:r>
                        <a:rPr lang="en-US" sz="1100" baseline="0" dirty="0">
                          <a:solidFill>
                            <a:srgbClr val="3E5AB8"/>
                          </a:solidFill>
                          <a:latin typeface="DIN Pro" panose="020B0504020201010104" pitchFamily="34" charset="0"/>
                          <a:cs typeface="Arial Black"/>
                        </a:rPr>
                        <a:t> 20 </a:t>
                      </a:r>
                    </a:p>
                    <a:p>
                      <a:pPr algn="ctr"/>
                      <a:r>
                        <a:rPr lang="en-US" sz="800" b="0" dirty="0">
                          <a:solidFill>
                            <a:srgbClr val="535353"/>
                          </a:solidFill>
                          <a:latin typeface="DIN Pro" panose="020B0504020201010104" pitchFamily="34" charset="0"/>
                        </a:rPr>
                        <a:t>KABELLOSES AIRLESS HANDSPRÜHGERÄT</a:t>
                      </a:r>
                    </a:p>
                  </a:txBody>
                  <a:tcPr marL="91446" marR="91446" marT="45687" marB="45687"/>
                </a:tc>
                <a:tc>
                  <a:txBody>
                    <a:bodyPr/>
                    <a:lstStyle/>
                    <a:p>
                      <a:pPr algn="ctr"/>
                      <a:r>
                        <a:rPr lang="en-US" sz="1100" dirty="0">
                          <a:solidFill>
                            <a:srgbClr val="3E5AB8"/>
                          </a:solidFill>
                          <a:latin typeface="DIN Pro" panose="020B0504020201010104" pitchFamily="34" charset="0"/>
                          <a:cs typeface="Arial Black"/>
                        </a:rPr>
                        <a:t>SANISPRAY HP</a:t>
                      </a:r>
                      <a:r>
                        <a:rPr lang="en-US" sz="1100" baseline="0" dirty="0">
                          <a:solidFill>
                            <a:srgbClr val="3E5AB8"/>
                          </a:solidFill>
                          <a:latin typeface="DIN Pro" panose="020B0504020201010104" pitchFamily="34" charset="0"/>
                          <a:cs typeface="Arial Black"/>
                        </a:rPr>
                        <a:t> 65 </a:t>
                      </a:r>
                    </a:p>
                    <a:p>
                      <a:pPr algn="ctr"/>
                      <a:r>
                        <a:rPr lang="en-US" sz="800" b="0" dirty="0">
                          <a:solidFill>
                            <a:srgbClr val="535353"/>
                          </a:solidFill>
                          <a:latin typeface="DIN Pro" panose="020B0504020201010104" pitchFamily="34" charset="0"/>
                        </a:rPr>
                        <a:t>TRAGBARES TRICHTERSPRÜHGERÄT</a:t>
                      </a:r>
                    </a:p>
                  </a:txBody>
                  <a:tcPr marL="91446" marR="91446" marT="45687" marB="45687"/>
                </a:tc>
                <a:tc>
                  <a:txBody>
                    <a:bodyPr/>
                    <a:lstStyle/>
                    <a:p>
                      <a:pPr algn="ctr"/>
                      <a:endParaRPr lang="en-US" sz="800" b="0" dirty="0">
                        <a:solidFill>
                          <a:srgbClr val="535353"/>
                        </a:solidFill>
                      </a:endParaRPr>
                    </a:p>
                  </a:txBody>
                  <a:tcPr marL="91446" marR="91446" marT="45687" marB="45687"/>
                </a:tc>
                <a:extLst>
                  <a:ext uri="{0D108BD9-81ED-4DB2-BD59-A6C34878D82A}">
                    <a16:rowId xmlns:a16="http://schemas.microsoft.com/office/drawing/2014/main" val="10000"/>
                  </a:ext>
                </a:extLst>
              </a:tr>
              <a:tr h="370668">
                <a:tc>
                  <a:txBody>
                    <a:bodyPr/>
                    <a:lstStyle/>
                    <a:p>
                      <a:pPr algn="ctr"/>
                      <a:endParaRPr lang="en-US" sz="1100" dirty="0">
                        <a:solidFill>
                          <a:srgbClr val="313131"/>
                        </a:solidFill>
                        <a:latin typeface="DIN Pro" panose="020B0504020201010104" pitchFamily="34" charset="0"/>
                      </a:endParaRPr>
                    </a:p>
                  </a:txBody>
                  <a:tcPr marL="91446" marR="91446" marT="45687" marB="45687" anchor="ctr"/>
                </a:tc>
                <a:tc>
                  <a:txBody>
                    <a:bodyPr/>
                    <a:lstStyle/>
                    <a:p>
                      <a:pPr algn="ctr"/>
                      <a:r>
                        <a:rPr lang="en-US" sz="1200" dirty="0">
                          <a:solidFill>
                            <a:srgbClr val="3E5AB8"/>
                          </a:solidFill>
                          <a:latin typeface="DIN Pro" panose="020B0504020201010104" pitchFamily="34" charset="0"/>
                        </a:rPr>
                        <a:t>25R943</a:t>
                      </a:r>
                    </a:p>
                    <a:p>
                      <a:pPr algn="ctr"/>
                      <a:endParaRPr lang="en-US" sz="1200" dirty="0">
                        <a:solidFill>
                          <a:srgbClr val="3E5AB8"/>
                        </a:solidFill>
                        <a:latin typeface="DIN Pro" panose="020B0504020201010104" pitchFamily="34" charset="0"/>
                      </a:endParaRPr>
                    </a:p>
                  </a:txBody>
                  <a:tcPr marL="91446" marR="91446" marT="45687" marB="45687" anchor="ctr"/>
                </a:tc>
                <a:tc>
                  <a:txBody>
                    <a:bodyPr/>
                    <a:lstStyle/>
                    <a:p>
                      <a:pPr algn="ctr"/>
                      <a:r>
                        <a:rPr lang="en-US" sz="1200" dirty="0">
                          <a:solidFill>
                            <a:srgbClr val="3E5AB8"/>
                          </a:solidFill>
                          <a:latin typeface="DIN Pro" panose="020B0504020201010104" pitchFamily="34" charset="0"/>
                        </a:rPr>
                        <a:t>25R945</a:t>
                      </a:r>
                    </a:p>
                    <a:p>
                      <a:pPr algn="ctr"/>
                      <a:endParaRPr lang="en-US" sz="1200" dirty="0">
                        <a:solidFill>
                          <a:srgbClr val="3E5AB8"/>
                        </a:solidFill>
                        <a:latin typeface="DIN Pro" panose="020B0504020201010104" pitchFamily="34" charset="0"/>
                      </a:endParaRPr>
                    </a:p>
                  </a:txBody>
                  <a:tcPr marL="91446" marR="91446" marT="45687" marB="45687" anchor="ctr"/>
                </a:tc>
                <a:tc>
                  <a:txBody>
                    <a:bodyPr/>
                    <a:lstStyle/>
                    <a:p>
                      <a:pPr algn="ctr"/>
                      <a:r>
                        <a:rPr lang="en-US" sz="1200" dirty="0">
                          <a:solidFill>
                            <a:srgbClr val="3E5AB8"/>
                          </a:solidFill>
                          <a:latin typeface="DIN Pro" panose="020B0504020201010104" pitchFamily="34" charset="0"/>
                        </a:rPr>
                        <a:t>25R946</a:t>
                      </a:r>
                    </a:p>
                    <a:p>
                      <a:pPr algn="ctr"/>
                      <a:r>
                        <a:rPr lang="en-US" sz="1200" baseline="0" dirty="0">
                          <a:solidFill>
                            <a:srgbClr val="3E5AB8"/>
                          </a:solidFill>
                          <a:latin typeface="DIN Pro" panose="020B0504020201010104" pitchFamily="34" charset="0"/>
                        </a:rPr>
                        <a:t>25R948 (Multi)</a:t>
                      </a:r>
                      <a:endParaRPr lang="en-US" sz="1200" baseline="0" dirty="0">
                        <a:solidFill>
                          <a:srgbClr val="535353"/>
                        </a:solidFill>
                        <a:latin typeface="DIN Pro" panose="020B0504020201010104" pitchFamily="34" charset="0"/>
                      </a:endParaRPr>
                    </a:p>
                  </a:txBody>
                  <a:tcPr marL="91446" marR="91446" marT="45687" marB="45687" anchor="ctr"/>
                </a:tc>
                <a:tc>
                  <a:txBody>
                    <a:bodyPr/>
                    <a:lstStyle/>
                    <a:p>
                      <a:pPr algn="ctr"/>
                      <a:endParaRPr lang="en-US" sz="1200" baseline="0" dirty="0">
                        <a:solidFill>
                          <a:srgbClr val="3E5AB8"/>
                        </a:solidFill>
                      </a:endParaRPr>
                    </a:p>
                  </a:txBody>
                  <a:tcPr marL="91446" marR="91446" marT="45687" marB="45687" anchor="ctr"/>
                </a:tc>
                <a:extLst>
                  <a:ext uri="{0D108BD9-81ED-4DB2-BD59-A6C34878D82A}">
                    <a16:rowId xmlns:a16="http://schemas.microsoft.com/office/drawing/2014/main" val="10001"/>
                  </a:ext>
                </a:extLst>
              </a:tr>
              <a:tr h="280779">
                <a:tc>
                  <a:txBody>
                    <a:bodyPr/>
                    <a:lstStyle/>
                    <a:p>
                      <a:pPr algn="ctr"/>
                      <a:endParaRPr lang="en-US" sz="1100" dirty="0">
                        <a:solidFill>
                          <a:srgbClr val="313131"/>
                        </a:solidFill>
                        <a:latin typeface="DIN Pro" panose="020B0504020201010104" pitchFamily="34" charset="0"/>
                      </a:endParaRPr>
                    </a:p>
                  </a:txBody>
                  <a:tcPr marL="91446" marR="91446" marT="45687" marB="4568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535353"/>
                          </a:solidFill>
                          <a:latin typeface="DIN Pro" panose="020B0504020201010104" pitchFamily="34" charset="0"/>
                        </a:rPr>
                        <a:t>€ 699.</a:t>
                      </a:r>
                      <a:r>
                        <a:rPr lang="en-US" sz="1200" baseline="30000" dirty="0">
                          <a:solidFill>
                            <a:srgbClr val="535353"/>
                          </a:solidFill>
                          <a:latin typeface="DIN Pro" panose="020B0504020201010104" pitchFamily="34" charset="0"/>
                        </a:rPr>
                        <a:t>00</a:t>
                      </a:r>
                    </a:p>
                  </a:txBody>
                  <a:tcPr marL="91446" marR="91446" marT="45687" marB="4568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535353"/>
                          </a:solidFill>
                          <a:latin typeface="DIN Pro" panose="020B0504020201010104" pitchFamily="34" charset="0"/>
                        </a:rPr>
                        <a:t>€ 990.</a:t>
                      </a:r>
                      <a:r>
                        <a:rPr lang="en-US" sz="1200" baseline="30000" dirty="0">
                          <a:solidFill>
                            <a:srgbClr val="535353"/>
                          </a:solidFill>
                          <a:latin typeface="DIN Pro" panose="020B0504020201010104" pitchFamily="34" charset="0"/>
                        </a:rPr>
                        <a:t>00 </a:t>
                      </a:r>
                    </a:p>
                  </a:txBody>
                  <a:tcPr marL="91446" marR="91446" marT="45687" marB="4568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535353"/>
                          </a:solidFill>
                          <a:latin typeface="DIN Pro" panose="020B0504020201010104" pitchFamily="34" charset="0"/>
                        </a:rPr>
                        <a:t>€ 1390.</a:t>
                      </a:r>
                      <a:r>
                        <a:rPr lang="en-US" sz="1200" baseline="30000" dirty="0">
                          <a:solidFill>
                            <a:srgbClr val="535353"/>
                          </a:solidFill>
                          <a:latin typeface="DIN Pro" panose="020B0504020201010104" pitchFamily="34" charset="0"/>
                        </a:rPr>
                        <a:t>00 </a:t>
                      </a:r>
                    </a:p>
                  </a:txBody>
                  <a:tcPr marL="91446" marR="91446" marT="45687" marB="4568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aseline="30000" dirty="0">
                        <a:solidFill>
                          <a:srgbClr val="535353"/>
                        </a:solidFill>
                      </a:endParaRPr>
                    </a:p>
                  </a:txBody>
                  <a:tcPr marL="91446" marR="91446" marT="45687" marB="45687" anchor="ctr"/>
                </a:tc>
                <a:extLst>
                  <a:ext uri="{0D108BD9-81ED-4DB2-BD59-A6C34878D82A}">
                    <a16:rowId xmlns:a16="http://schemas.microsoft.com/office/drawing/2014/main" val="10002"/>
                  </a:ext>
                </a:extLst>
              </a:tr>
              <a:tr h="304591">
                <a:tc>
                  <a:txBody>
                    <a:bodyPr/>
                    <a:lstStyle/>
                    <a:p>
                      <a:pPr algn="ctr"/>
                      <a:endParaRPr lang="en-US" sz="1000" i="1" dirty="0">
                        <a:solidFill>
                          <a:srgbClr val="313131"/>
                        </a:solidFill>
                      </a:endParaRPr>
                    </a:p>
                  </a:txBody>
                  <a:tcPr marL="91446" marR="91446" marT="45687" marB="4568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aseline="30000" dirty="0">
                        <a:solidFill>
                          <a:srgbClr val="535353"/>
                        </a:solidFill>
                        <a:latin typeface="DIN Pro" panose="020B0504020201010104" pitchFamily="34" charset="0"/>
                      </a:endParaRPr>
                    </a:p>
                  </a:txBody>
                  <a:tcPr marL="91446" marR="91446" marT="45687" marB="4568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aseline="30000" dirty="0">
                        <a:solidFill>
                          <a:srgbClr val="535353"/>
                        </a:solidFill>
                        <a:latin typeface="DIN Pro" panose="020B0504020201010104" pitchFamily="34" charset="0"/>
                      </a:endParaRPr>
                    </a:p>
                  </a:txBody>
                  <a:tcPr marL="91446" marR="91446" marT="45687" marB="4568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aseline="30000" dirty="0">
                        <a:solidFill>
                          <a:srgbClr val="535353"/>
                        </a:solidFill>
                        <a:latin typeface="DIN Pro" panose="020B0504020201010104" pitchFamily="34" charset="0"/>
                      </a:endParaRPr>
                    </a:p>
                  </a:txBody>
                  <a:tcPr marL="91446" marR="91446" marT="45687" marB="4568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aseline="30000" dirty="0">
                        <a:solidFill>
                          <a:srgbClr val="535353"/>
                        </a:solidFill>
                      </a:endParaRPr>
                    </a:p>
                  </a:txBody>
                  <a:tcPr marL="91446" marR="91446" marT="45687" marB="45687" anchor="ctr"/>
                </a:tc>
                <a:extLst>
                  <a:ext uri="{0D108BD9-81ED-4DB2-BD59-A6C34878D82A}">
                    <a16:rowId xmlns:a16="http://schemas.microsoft.com/office/drawing/2014/main" val="10003"/>
                  </a:ext>
                </a:extLst>
              </a:tr>
            </a:tbl>
          </a:graphicData>
        </a:graphic>
      </p:graphicFrame>
      <p:pic>
        <p:nvPicPr>
          <p:cNvPr id="27" name="Picture 16" descr="25R790.png">
            <a:extLst>
              <a:ext uri="{FF2B5EF4-FFF2-40B4-BE49-F238E27FC236}">
                <a16:creationId xmlns:a16="http://schemas.microsoft.com/office/drawing/2014/main" id="{6726449B-4702-473D-9EB3-25D1491994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8906" y="1481460"/>
            <a:ext cx="116998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4" descr="23975_NEW_NoAcc_3.png">
            <a:extLst>
              <a:ext uri="{FF2B5EF4-FFF2-40B4-BE49-F238E27FC236}">
                <a16:creationId xmlns:a16="http://schemas.microsoft.com/office/drawing/2014/main" id="{4885AA20-ABCD-4E6E-88BE-490E16A61C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97101" y="1217089"/>
            <a:ext cx="1485695" cy="130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feld 32">
            <a:extLst>
              <a:ext uri="{FF2B5EF4-FFF2-40B4-BE49-F238E27FC236}">
                <a16:creationId xmlns:a16="http://schemas.microsoft.com/office/drawing/2014/main" id="{7164EB94-5D5E-4296-A495-1550C34FB45D}"/>
              </a:ext>
            </a:extLst>
          </p:cNvPr>
          <p:cNvSpPr txBox="1"/>
          <p:nvPr/>
        </p:nvSpPr>
        <p:spPr>
          <a:xfrm>
            <a:off x="2016125" y="4003567"/>
            <a:ext cx="3429000" cy="215444"/>
          </a:xfrm>
          <a:prstGeom prst="rect">
            <a:avLst/>
          </a:prstGeom>
          <a:noFill/>
        </p:spPr>
        <p:txBody>
          <a:bodyPr wrap="square">
            <a:spAutoFit/>
          </a:bodyPr>
          <a:lstStyle/>
          <a:p>
            <a:pPr algn="ctr"/>
            <a:r>
              <a:rPr lang="en-US" sz="800" b="0" dirty="0" err="1">
                <a:solidFill>
                  <a:srgbClr val="535353"/>
                </a:solidFill>
                <a:latin typeface="DIN Pro" panose="020B0504020201010104" pitchFamily="34" charset="0"/>
              </a:rPr>
              <a:t>Preisangaben</a:t>
            </a:r>
            <a:r>
              <a:rPr lang="en-US" sz="800" b="0" dirty="0">
                <a:solidFill>
                  <a:srgbClr val="535353"/>
                </a:solidFill>
                <a:latin typeface="DIN Pro" panose="020B0504020201010104" pitchFamily="34" charset="0"/>
              </a:rPr>
              <a:t> </a:t>
            </a:r>
            <a:r>
              <a:rPr lang="en-US" sz="800" b="0" dirty="0" err="1">
                <a:solidFill>
                  <a:srgbClr val="535353"/>
                </a:solidFill>
                <a:latin typeface="DIN Pro" panose="020B0504020201010104" pitchFamily="34" charset="0"/>
              </a:rPr>
              <a:t>Netto</a:t>
            </a:r>
            <a:r>
              <a:rPr lang="en-US" sz="800" b="0" dirty="0">
                <a:solidFill>
                  <a:srgbClr val="535353"/>
                </a:solidFill>
                <a:latin typeface="DIN Pro" panose="020B0504020201010104" pitchFamily="34" charset="0"/>
              </a:rPr>
              <a:t> </a:t>
            </a:r>
            <a:r>
              <a:rPr lang="en-US" sz="800" b="0" dirty="0" err="1">
                <a:solidFill>
                  <a:srgbClr val="535353"/>
                </a:solidFill>
                <a:latin typeface="DIN Pro" panose="020B0504020201010104" pitchFamily="34" charset="0"/>
              </a:rPr>
              <a:t>zzgl</a:t>
            </a:r>
            <a:r>
              <a:rPr lang="en-US" sz="800" b="0" dirty="0">
                <a:solidFill>
                  <a:srgbClr val="535353"/>
                </a:solidFill>
                <a:latin typeface="DIN Pro" panose="020B0504020201010104" pitchFamily="34" charset="0"/>
              </a:rPr>
              <a:t>. </a:t>
            </a:r>
            <a:r>
              <a:rPr lang="en-US" sz="800" b="0" dirty="0" err="1">
                <a:solidFill>
                  <a:srgbClr val="535353"/>
                </a:solidFill>
                <a:latin typeface="DIN Pro" panose="020B0504020201010104" pitchFamily="34" charset="0"/>
              </a:rPr>
              <a:t>MwSt</a:t>
            </a:r>
            <a:r>
              <a:rPr lang="en-US" sz="800" b="0" dirty="0">
                <a:solidFill>
                  <a:srgbClr val="535353"/>
                </a:solidFill>
                <a:latin typeface="DIN Pro" panose="020B0504020201010104" pitchFamily="34" charset="0"/>
              </a:rPr>
              <a:t>.</a:t>
            </a:r>
            <a:endParaRPr lang="en-US" sz="800" b="0" kern="1200" dirty="0">
              <a:solidFill>
                <a:srgbClr val="535353"/>
              </a:solidFill>
              <a:latin typeface="DIN Pro" panose="020B0504020201010104" pitchFamily="34" charset="0"/>
              <a:ea typeface="+mn-ea"/>
              <a:cs typeface="+mn-cs"/>
            </a:endParaRPr>
          </a:p>
        </p:txBody>
      </p:sp>
      <p:pic>
        <p:nvPicPr>
          <p:cNvPr id="36" name="Picture 38" descr="shutterstock_724052686.jpg">
            <a:extLst>
              <a:ext uri="{FF2B5EF4-FFF2-40B4-BE49-F238E27FC236}">
                <a16:creationId xmlns:a16="http://schemas.microsoft.com/office/drawing/2014/main" id="{FB4F2CA4-21C0-4817-B386-D1EF052AD72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2445" y="5188400"/>
            <a:ext cx="1307085" cy="8708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3" descr="shutterstock_1145314700.jpg">
            <a:extLst>
              <a:ext uri="{FF2B5EF4-FFF2-40B4-BE49-F238E27FC236}">
                <a16:creationId xmlns:a16="http://schemas.microsoft.com/office/drawing/2014/main" id="{BF92759E-164A-4308-A9BF-8AAB9FE0B89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60495" y="5192432"/>
            <a:ext cx="1301034" cy="8667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feld 39">
            <a:extLst>
              <a:ext uri="{FF2B5EF4-FFF2-40B4-BE49-F238E27FC236}">
                <a16:creationId xmlns:a16="http://schemas.microsoft.com/office/drawing/2014/main" id="{7134A980-7265-432A-A980-2D10BEE502CC}"/>
              </a:ext>
            </a:extLst>
          </p:cNvPr>
          <p:cNvSpPr txBox="1"/>
          <p:nvPr/>
        </p:nvSpPr>
        <p:spPr>
          <a:xfrm>
            <a:off x="3478226" y="8043756"/>
            <a:ext cx="2875413" cy="769441"/>
          </a:xfrm>
          <a:prstGeom prst="rect">
            <a:avLst/>
          </a:prstGeom>
          <a:noFill/>
        </p:spPr>
        <p:txBody>
          <a:bodyPr wrap="square">
            <a:spAutoFit/>
          </a:bodyPr>
          <a:lstStyle/>
          <a:p>
            <a:r>
              <a:rPr lang="en-US" altLang="nl-NL" sz="1100" dirty="0">
                <a:solidFill>
                  <a:srgbClr val="0033AB"/>
                </a:solidFill>
                <a:latin typeface="DIN Pro" panose="020B0504020201010104" pitchFamily="34" charset="0"/>
              </a:rPr>
              <a:t>Hotels, </a:t>
            </a:r>
            <a:r>
              <a:rPr lang="en-US" altLang="nl-NL" sz="1100" dirty="0" err="1">
                <a:solidFill>
                  <a:srgbClr val="0033AB"/>
                </a:solidFill>
                <a:latin typeface="DIN Pro" panose="020B0504020201010104" pitchFamily="34" charset="0"/>
              </a:rPr>
              <a:t>Unterkünfte</a:t>
            </a:r>
            <a:r>
              <a:rPr lang="en-US" altLang="nl-NL" sz="1100" dirty="0">
                <a:solidFill>
                  <a:srgbClr val="0033AB"/>
                </a:solidFill>
                <a:latin typeface="DIN Pro" panose="020B0504020201010104" pitchFamily="34" charset="0"/>
              </a:rPr>
              <a:t>, </a:t>
            </a:r>
            <a:r>
              <a:rPr lang="en-US" altLang="nl-NL" sz="1100" dirty="0" err="1">
                <a:solidFill>
                  <a:srgbClr val="0033AB"/>
                </a:solidFill>
                <a:latin typeface="DIN Pro" panose="020B0504020201010104" pitchFamily="34" charset="0"/>
              </a:rPr>
              <a:t>Küchen</a:t>
            </a:r>
            <a:r>
              <a:rPr lang="en-US" altLang="nl-NL" sz="1100" dirty="0">
                <a:solidFill>
                  <a:srgbClr val="0033AB"/>
                </a:solidFill>
                <a:latin typeface="DIN Pro" panose="020B0504020201010104" pitchFamily="34" charset="0"/>
              </a:rPr>
              <a:t>, Restaurants, </a:t>
            </a:r>
          </a:p>
          <a:p>
            <a:r>
              <a:rPr lang="en-US" altLang="nl-NL" sz="1100" dirty="0" err="1">
                <a:solidFill>
                  <a:srgbClr val="0033AB"/>
                </a:solidFill>
                <a:latin typeface="DIN Pro" panose="020B0504020201010104" pitchFamily="34" charset="0"/>
              </a:rPr>
              <a:t>Schnellimbiss</a:t>
            </a:r>
            <a:r>
              <a:rPr lang="en-US" altLang="nl-NL" sz="1100" dirty="0">
                <a:solidFill>
                  <a:srgbClr val="0033AB"/>
                </a:solidFill>
                <a:latin typeface="DIN Pro" panose="020B0504020201010104" pitchFamily="34" charset="0"/>
              </a:rPr>
              <a:t>, </a:t>
            </a:r>
            <a:r>
              <a:rPr lang="en-US" altLang="nl-NL" sz="1100" dirty="0" err="1">
                <a:solidFill>
                  <a:srgbClr val="0033AB"/>
                </a:solidFill>
                <a:latin typeface="DIN Pro" panose="020B0504020201010104" pitchFamily="34" charset="0"/>
              </a:rPr>
              <a:t>Wohnung</a:t>
            </a:r>
            <a:r>
              <a:rPr lang="en-US" altLang="nl-NL" sz="1100" dirty="0">
                <a:solidFill>
                  <a:srgbClr val="0033AB"/>
                </a:solidFill>
                <a:latin typeface="DIN Pro" panose="020B0504020201010104" pitchFamily="34" charset="0"/>
              </a:rPr>
              <a:t>, </a:t>
            </a:r>
            <a:r>
              <a:rPr lang="en-US" altLang="nl-NL" sz="1100" dirty="0" err="1">
                <a:solidFill>
                  <a:srgbClr val="0033AB"/>
                </a:solidFill>
                <a:latin typeface="DIN Pro" panose="020B0504020201010104" pitchFamily="34" charset="0"/>
              </a:rPr>
              <a:t>Schulen</a:t>
            </a:r>
            <a:r>
              <a:rPr lang="en-US" altLang="nl-NL" sz="1100" dirty="0">
                <a:solidFill>
                  <a:srgbClr val="0033AB"/>
                </a:solidFill>
                <a:latin typeface="DIN Pro" panose="020B0504020201010104" pitchFamily="34" charset="0"/>
              </a:rPr>
              <a:t>, KITAS</a:t>
            </a:r>
          </a:p>
          <a:p>
            <a:r>
              <a:rPr lang="en-US" altLang="nl-NL" sz="1100" dirty="0" err="1">
                <a:solidFill>
                  <a:srgbClr val="0033AB"/>
                </a:solidFill>
                <a:latin typeface="DIN Pro" panose="020B0504020201010104" pitchFamily="34" charset="0"/>
              </a:rPr>
              <a:t>Transportmittel</a:t>
            </a:r>
            <a:r>
              <a:rPr lang="en-US" altLang="nl-NL" sz="1100" dirty="0">
                <a:solidFill>
                  <a:srgbClr val="0033AB"/>
                </a:solidFill>
                <a:latin typeface="DIN Pro" panose="020B0504020201010104" pitchFamily="34" charset="0"/>
              </a:rPr>
              <a:t>, </a:t>
            </a:r>
            <a:r>
              <a:rPr lang="en-US" altLang="nl-NL" sz="1100" dirty="0" err="1">
                <a:solidFill>
                  <a:srgbClr val="0033AB"/>
                </a:solidFill>
                <a:latin typeface="DIN Pro" panose="020B0504020201010104" pitchFamily="34" charset="0"/>
              </a:rPr>
              <a:t>Fleischindustrie</a:t>
            </a:r>
            <a:r>
              <a:rPr lang="en-US" altLang="nl-NL" sz="1100" dirty="0">
                <a:solidFill>
                  <a:srgbClr val="0033AB"/>
                </a:solidFill>
                <a:latin typeface="DIN Pro" panose="020B0504020201010104" pitchFamily="34" charset="0"/>
              </a:rPr>
              <a:t>, </a:t>
            </a:r>
          </a:p>
          <a:p>
            <a:r>
              <a:rPr lang="en-US" altLang="nl-NL" sz="1100" dirty="0" err="1">
                <a:solidFill>
                  <a:srgbClr val="0033AB"/>
                </a:solidFill>
                <a:latin typeface="DIN Pro" panose="020B0504020201010104" pitchFamily="34" charset="0"/>
              </a:rPr>
              <a:t>Brauereien</a:t>
            </a:r>
            <a:r>
              <a:rPr lang="en-US" altLang="nl-NL" sz="1100" dirty="0">
                <a:solidFill>
                  <a:srgbClr val="0033AB"/>
                </a:solidFill>
                <a:latin typeface="DIN Pro" panose="020B0504020201010104" pitchFamily="34" charset="0"/>
              </a:rPr>
              <a:t>, </a:t>
            </a:r>
            <a:r>
              <a:rPr lang="en-US" altLang="nl-NL" sz="1100" dirty="0" err="1">
                <a:solidFill>
                  <a:srgbClr val="0033AB"/>
                </a:solidFill>
                <a:latin typeface="DIN Pro" panose="020B0504020201010104" pitchFamily="34" charset="0"/>
              </a:rPr>
              <a:t>Pflegeheime</a:t>
            </a:r>
            <a:r>
              <a:rPr lang="en-US" altLang="nl-NL" sz="1100" dirty="0">
                <a:solidFill>
                  <a:srgbClr val="0033AB"/>
                </a:solidFill>
                <a:latin typeface="DIN Pro" panose="020B0504020201010104" pitchFamily="34" charset="0"/>
              </a:rPr>
              <a:t> – </a:t>
            </a:r>
            <a:r>
              <a:rPr lang="en-US" altLang="nl-NL" sz="1100" b="1" dirty="0">
                <a:solidFill>
                  <a:srgbClr val="0033AB"/>
                </a:solidFill>
                <a:latin typeface="DIN Pro" panose="020B0504020201010104" pitchFamily="34" charset="0"/>
              </a:rPr>
              <a:t>ÜBERALL</a:t>
            </a:r>
          </a:p>
        </p:txBody>
      </p:sp>
      <p:pic>
        <p:nvPicPr>
          <p:cNvPr id="41" name="Picture 34" descr="shutterstock_578574514.jpg">
            <a:extLst>
              <a:ext uri="{FF2B5EF4-FFF2-40B4-BE49-F238E27FC236}">
                <a16:creationId xmlns:a16="http://schemas.microsoft.com/office/drawing/2014/main" id="{26D154A3-E89D-4DBC-ACB1-7C2FF57208A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83102" y="5251422"/>
            <a:ext cx="1304477" cy="8661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5" descr="shutterstock_383952526.jpg">
            <a:extLst>
              <a:ext uri="{FF2B5EF4-FFF2-40B4-BE49-F238E27FC236}">
                <a16:creationId xmlns:a16="http://schemas.microsoft.com/office/drawing/2014/main" id="{E62E6C9C-3184-48BD-B5C9-F8145E900F3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47550" y="5234135"/>
            <a:ext cx="1304478" cy="8708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5" descr="shutterstock_1677075058.jpg">
            <a:extLst>
              <a:ext uri="{FF2B5EF4-FFF2-40B4-BE49-F238E27FC236}">
                <a16:creationId xmlns:a16="http://schemas.microsoft.com/office/drawing/2014/main" id="{94C57B19-8F12-4FEB-9F20-5566CD63924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52446" y="6159021"/>
            <a:ext cx="1338450" cy="8952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6" descr="shutterstock_791317669.jpg">
            <a:extLst>
              <a:ext uri="{FF2B5EF4-FFF2-40B4-BE49-F238E27FC236}">
                <a16:creationId xmlns:a16="http://schemas.microsoft.com/office/drawing/2014/main" id="{F5E30DEA-6B7C-49B2-BEE3-F5CAC25A312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41550" y="6192165"/>
            <a:ext cx="1314869" cy="879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7" descr="shutterstock_1437517610.jpg">
            <a:extLst>
              <a:ext uri="{FF2B5EF4-FFF2-40B4-BE49-F238E27FC236}">
                <a16:creationId xmlns:a16="http://schemas.microsoft.com/office/drawing/2014/main" id="{FB2BAF01-0D72-410A-AF91-FFBA652A464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099998" y="6204865"/>
            <a:ext cx="1301034" cy="8667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2" descr="shutterstock_125077214.jpg">
            <a:extLst>
              <a:ext uri="{FF2B5EF4-FFF2-40B4-BE49-F238E27FC236}">
                <a16:creationId xmlns:a16="http://schemas.microsoft.com/office/drawing/2014/main" id="{0ADBF30A-E973-47F4-AE9D-9B56FB0CE1CC}"/>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983103" y="6184001"/>
            <a:ext cx="1304139" cy="869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0" descr="shutterstock_365164136.jpg">
            <a:extLst>
              <a:ext uri="{FF2B5EF4-FFF2-40B4-BE49-F238E27FC236}">
                <a16:creationId xmlns:a16="http://schemas.microsoft.com/office/drawing/2014/main" id="{13677202-843A-4C55-B478-D22C129AB40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 y="7054276"/>
            <a:ext cx="1290343" cy="851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2" descr="shutterstock_1382034095.jpg">
            <a:extLst>
              <a:ext uri="{FF2B5EF4-FFF2-40B4-BE49-F238E27FC236}">
                <a16:creationId xmlns:a16="http://schemas.microsoft.com/office/drawing/2014/main" id="{B3CB1E95-88EF-4A9B-8A2A-0578FD51F3C2}"/>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092069" y="7054274"/>
            <a:ext cx="1320104" cy="8794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33" descr="shutterstock_531178.jpg">
            <a:extLst>
              <a:ext uri="{FF2B5EF4-FFF2-40B4-BE49-F238E27FC236}">
                <a16:creationId xmlns:a16="http://schemas.microsoft.com/office/drawing/2014/main" id="{7D27B05D-8348-455A-B216-27DB81005D69}"/>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26913" y="7054275"/>
            <a:ext cx="1330327" cy="869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4" descr="shutterstock_462740623.jpg">
            <a:extLst>
              <a:ext uri="{FF2B5EF4-FFF2-40B4-BE49-F238E27FC236}">
                <a16:creationId xmlns:a16="http://schemas.microsoft.com/office/drawing/2014/main" id="{D2D32C90-2455-4A1A-BDB7-90F2974E366F}"/>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084132" y="7973188"/>
            <a:ext cx="1295644" cy="8643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6" descr="shutterstock_371884819.jpg">
            <a:extLst>
              <a:ext uri="{FF2B5EF4-FFF2-40B4-BE49-F238E27FC236}">
                <a16:creationId xmlns:a16="http://schemas.microsoft.com/office/drawing/2014/main" id="{584A9C07-8FB5-44F3-ABB5-4C67DFFEECB3}"/>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983103" y="7054275"/>
            <a:ext cx="1305003" cy="869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4" descr="shutterstock_612777398.jpg">
            <a:extLst>
              <a:ext uri="{FF2B5EF4-FFF2-40B4-BE49-F238E27FC236}">
                <a16:creationId xmlns:a16="http://schemas.microsoft.com/office/drawing/2014/main" id="{A9B48387-07CE-43F8-B638-D5A202C445D3}"/>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47700" y="7973189"/>
            <a:ext cx="1295646" cy="86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feld 57">
            <a:extLst>
              <a:ext uri="{FF2B5EF4-FFF2-40B4-BE49-F238E27FC236}">
                <a16:creationId xmlns:a16="http://schemas.microsoft.com/office/drawing/2014/main" id="{417110E9-6CCE-4041-8AC9-5A7FFCC67970}"/>
              </a:ext>
            </a:extLst>
          </p:cNvPr>
          <p:cNvSpPr txBox="1"/>
          <p:nvPr/>
        </p:nvSpPr>
        <p:spPr>
          <a:xfrm>
            <a:off x="-254000" y="4542069"/>
            <a:ext cx="5292744" cy="369332"/>
          </a:xfrm>
          <a:prstGeom prst="rect">
            <a:avLst/>
          </a:prstGeom>
          <a:noFill/>
        </p:spPr>
        <p:txBody>
          <a:bodyPr wrap="square">
            <a:spAutoFit/>
          </a:bodyPr>
          <a:lstStyle/>
          <a:p>
            <a:pPr lvl="2"/>
            <a:r>
              <a:rPr lang="en-US" altLang="nl-NL" b="1" dirty="0">
                <a:solidFill>
                  <a:srgbClr val="001D70"/>
                </a:solidFill>
                <a:latin typeface="DIN Pro" panose="020B0504020201010104" pitchFamily="34" charset="0"/>
              </a:rPr>
              <a:t>SANISPRAY HP by    </a:t>
            </a:r>
          </a:p>
        </p:txBody>
      </p:sp>
      <p:pic>
        <p:nvPicPr>
          <p:cNvPr id="59" name="Grafik 58">
            <a:extLst>
              <a:ext uri="{FF2B5EF4-FFF2-40B4-BE49-F238E27FC236}">
                <a16:creationId xmlns:a16="http://schemas.microsoft.com/office/drawing/2014/main" id="{2B1D1D5D-05DF-4EA9-9D90-B74062C9109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82619" y="4645564"/>
            <a:ext cx="996984" cy="178669"/>
          </a:xfrm>
          <a:prstGeom prst="rect">
            <a:avLst/>
          </a:prstGeom>
        </p:spPr>
      </p:pic>
      <p:pic>
        <p:nvPicPr>
          <p:cNvPr id="34" name="Picture 2" descr="logo_987f9a68-09b6-4949-a628-5f09531596f3">
            <a:extLst>
              <a:ext uri="{FF2B5EF4-FFF2-40B4-BE49-F238E27FC236}">
                <a16:creationId xmlns:a16="http://schemas.microsoft.com/office/drawing/2014/main" id="{71C8C16A-D41E-42CB-80DB-24E61211360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45707" y="303439"/>
            <a:ext cx="808775" cy="8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 name="Gruppieren 56">
            <a:extLst>
              <a:ext uri="{FF2B5EF4-FFF2-40B4-BE49-F238E27FC236}">
                <a16:creationId xmlns:a16="http://schemas.microsoft.com/office/drawing/2014/main" id="{75C630D8-E11B-4E52-A0D0-45128B9E5E3B}"/>
              </a:ext>
            </a:extLst>
          </p:cNvPr>
          <p:cNvGrpSpPr/>
          <p:nvPr/>
        </p:nvGrpSpPr>
        <p:grpSpPr>
          <a:xfrm>
            <a:off x="2909774" y="1036410"/>
            <a:ext cx="1810122" cy="1755504"/>
            <a:chOff x="403440" y="1924552"/>
            <a:chExt cx="5703554" cy="5703554"/>
          </a:xfrm>
        </p:grpSpPr>
        <p:pic>
          <p:nvPicPr>
            <p:cNvPr id="60" name="Grafik 59">
              <a:extLst>
                <a:ext uri="{FF2B5EF4-FFF2-40B4-BE49-F238E27FC236}">
                  <a16:creationId xmlns:a16="http://schemas.microsoft.com/office/drawing/2014/main" id="{98361DBA-0DFB-4B67-8B98-55C75B67633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03440" y="1924552"/>
              <a:ext cx="5703554" cy="5703554"/>
            </a:xfrm>
            <a:prstGeom prst="rect">
              <a:avLst/>
            </a:prstGeom>
          </p:spPr>
        </p:pic>
        <p:sp>
          <p:nvSpPr>
            <p:cNvPr id="61" name="Rechteck 60">
              <a:extLst>
                <a:ext uri="{FF2B5EF4-FFF2-40B4-BE49-F238E27FC236}">
                  <a16:creationId xmlns:a16="http://schemas.microsoft.com/office/drawing/2014/main" id="{C87927EB-1BAC-4945-826B-C3D272E30F58}"/>
                </a:ext>
              </a:extLst>
            </p:cNvPr>
            <p:cNvSpPr/>
            <p:nvPr/>
          </p:nvSpPr>
          <p:spPr>
            <a:xfrm rot="21410825">
              <a:off x="4091078" y="5341276"/>
              <a:ext cx="418902" cy="1952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6D606BB3-2210-465E-B661-F3AF87396240}"/>
                </a:ext>
              </a:extLst>
            </p:cNvPr>
            <p:cNvSpPr/>
            <p:nvPr/>
          </p:nvSpPr>
          <p:spPr>
            <a:xfrm rot="21380607">
              <a:off x="4135060" y="4709459"/>
              <a:ext cx="221686" cy="156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4" name="Rectangle 22">
            <a:extLst>
              <a:ext uri="{FF2B5EF4-FFF2-40B4-BE49-F238E27FC236}">
                <a16:creationId xmlns:a16="http://schemas.microsoft.com/office/drawing/2014/main" id="{5829724C-9C5C-4AFB-BFA8-B81D0F59AC6C}"/>
              </a:ext>
            </a:extLst>
          </p:cNvPr>
          <p:cNvSpPr/>
          <p:nvPr/>
        </p:nvSpPr>
        <p:spPr>
          <a:xfrm>
            <a:off x="257175" y="532015"/>
            <a:ext cx="4030459" cy="461665"/>
          </a:xfrm>
          <a:prstGeom prst="rect">
            <a:avLst/>
          </a:prstGeom>
        </p:spPr>
        <p:txBody>
          <a:bodyPr wrap="square">
            <a:spAutoFit/>
          </a:bodyPr>
          <a:lstStyle/>
          <a:p>
            <a:r>
              <a:rPr lang="en-US" sz="1200" i="1" dirty="0" err="1">
                <a:solidFill>
                  <a:srgbClr val="0033AB"/>
                </a:solidFill>
                <a:latin typeface="Arial Black"/>
                <a:ea typeface="+mn-ea"/>
                <a:cs typeface="Arial Black"/>
              </a:rPr>
              <a:t>SaniSpray</a:t>
            </a:r>
            <a:r>
              <a:rPr lang="en-US" sz="1200" i="1" dirty="0">
                <a:solidFill>
                  <a:srgbClr val="0033AB"/>
                </a:solidFill>
                <a:latin typeface="Arial Black"/>
                <a:ea typeface="+mn-ea"/>
                <a:cs typeface="Arial Black"/>
              </a:rPr>
              <a:t> HP</a:t>
            </a:r>
            <a:endParaRPr lang="de-DE" sz="1200" b="1" dirty="0">
              <a:solidFill>
                <a:srgbClr val="C00000"/>
              </a:solidFill>
              <a:latin typeface="DIN Pro" panose="020B0504020201010104" pitchFamily="34" charset="0"/>
            </a:endParaRPr>
          </a:p>
          <a:p>
            <a:pPr>
              <a:defRPr/>
            </a:pPr>
            <a:r>
              <a:rPr lang="en-US" sz="1200" dirty="0">
                <a:solidFill>
                  <a:srgbClr val="001D70"/>
                </a:solidFill>
                <a:latin typeface="DIN Pro" panose="020B0504020201010104" pitchFamily="34" charset="0"/>
                <a:ea typeface="ＭＳ Ｐゴシック" charset="0"/>
                <a:cs typeface="Arial"/>
              </a:rPr>
              <a:t> </a:t>
            </a:r>
          </a:p>
        </p:txBody>
      </p:sp>
      <p:sp>
        <p:nvSpPr>
          <p:cNvPr id="2" name="Rechteck: abgerundete Ecken 1">
            <a:extLst>
              <a:ext uri="{FF2B5EF4-FFF2-40B4-BE49-F238E27FC236}">
                <a16:creationId xmlns:a16="http://schemas.microsoft.com/office/drawing/2014/main" id="{557C252B-17FA-4437-8E1C-C62C23791587}"/>
              </a:ext>
            </a:extLst>
          </p:cNvPr>
          <p:cNvSpPr/>
          <p:nvPr/>
        </p:nvSpPr>
        <p:spPr>
          <a:xfrm rot="20285913">
            <a:off x="2803496" y="2299405"/>
            <a:ext cx="1066596" cy="335334"/>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a:solidFill>
                  <a:srgbClr val="FF0000"/>
                </a:solidFill>
                <a:latin typeface="Arial" panose="020B0604020202020204" pitchFamily="34" charset="0"/>
                <a:cs typeface="Arial" panose="020B0604020202020204" pitchFamily="34" charset="0"/>
              </a:rPr>
              <a:t>TOP SELLER</a:t>
            </a:r>
          </a:p>
        </p:txBody>
      </p:sp>
    </p:spTree>
    <p:extLst>
      <p:ext uri="{BB962C8B-B14F-4D97-AF65-F5344CB8AC3E}">
        <p14:creationId xmlns:p14="http://schemas.microsoft.com/office/powerpoint/2010/main" val="233468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B8DD246-16E1-40DB-A463-87C39041DC70}"/>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r="50962"/>
          <a:stretch/>
        </p:blipFill>
        <p:spPr>
          <a:xfrm>
            <a:off x="0" y="0"/>
            <a:ext cx="6858000" cy="9906000"/>
          </a:xfrm>
          <a:prstGeom prst="rect">
            <a:avLst/>
          </a:prstGeom>
        </p:spPr>
      </p:pic>
      <p:sp>
        <p:nvSpPr>
          <p:cNvPr id="10" name="Rechteck 9">
            <a:extLst>
              <a:ext uri="{FF2B5EF4-FFF2-40B4-BE49-F238E27FC236}">
                <a16:creationId xmlns:a16="http://schemas.microsoft.com/office/drawing/2014/main" id="{CD65ABC5-D90A-4384-BA83-6369EFA7E05D}"/>
              </a:ext>
            </a:extLst>
          </p:cNvPr>
          <p:cNvSpPr/>
          <p:nvPr/>
        </p:nvSpPr>
        <p:spPr>
          <a:xfrm>
            <a:off x="708125" y="9058056"/>
            <a:ext cx="2526823" cy="440377"/>
          </a:xfrm>
          <a:prstGeom prst="rect">
            <a:avLst/>
          </a:prstGeom>
        </p:spPr>
        <p:txBody>
          <a:bodyPr wrap="square">
            <a:spAutoFit/>
          </a:bodyPr>
          <a:lstStyle/>
          <a:p>
            <a:pPr>
              <a:lnSpc>
                <a:spcPts val="1350"/>
              </a:lnSpc>
              <a:spcAft>
                <a:spcPts val="0"/>
              </a:spcAft>
            </a:pPr>
            <a:r>
              <a:rPr lang="de-DE" sz="1000" b="1" cap="all" spc="120" dirty="0">
                <a:latin typeface="DIN Pro" panose="020B0504020201010104" pitchFamily="34" charset="0"/>
              </a:rPr>
              <a:t>Altmann GmbH &amp; Co. KG</a:t>
            </a:r>
            <a:endParaRPr lang="de-DE" sz="1000" b="1" dirty="0">
              <a:latin typeface="DIN Pro" panose="020B0504020201010104" pitchFamily="34" charset="0"/>
            </a:endParaRPr>
          </a:p>
          <a:p>
            <a:pPr>
              <a:lnSpc>
                <a:spcPts val="1350"/>
              </a:lnSpc>
              <a:spcAft>
                <a:spcPts val="0"/>
              </a:spcAft>
            </a:pPr>
            <a:r>
              <a:rPr lang="de-DE" sz="1000" dirty="0">
                <a:latin typeface="DIN Pro" panose="020B0504020201010104" pitchFamily="34" charset="0"/>
              </a:rPr>
              <a:t>www.altmann-industrietechnik.de </a:t>
            </a:r>
          </a:p>
        </p:txBody>
      </p:sp>
      <p:sp>
        <p:nvSpPr>
          <p:cNvPr id="11" name="Rechteck 10">
            <a:extLst>
              <a:ext uri="{FF2B5EF4-FFF2-40B4-BE49-F238E27FC236}">
                <a16:creationId xmlns:a16="http://schemas.microsoft.com/office/drawing/2014/main" id="{1A557F4E-F132-4D0F-A11B-8D03F5A2A391}"/>
              </a:ext>
            </a:extLst>
          </p:cNvPr>
          <p:cNvSpPr/>
          <p:nvPr/>
        </p:nvSpPr>
        <p:spPr>
          <a:xfrm>
            <a:off x="708125" y="4725607"/>
            <a:ext cx="1450821" cy="707886"/>
          </a:xfrm>
          <a:prstGeom prst="rect">
            <a:avLst/>
          </a:prstGeom>
        </p:spPr>
        <p:txBody>
          <a:bodyPr wrap="square">
            <a:spAutoFit/>
          </a:bodyPr>
          <a:lstStyle/>
          <a:p>
            <a:r>
              <a:rPr lang="de-DE" sz="1000" b="1" dirty="0">
                <a:latin typeface="DIN Pro" panose="020B0504020201010104" pitchFamily="34" charset="0"/>
              </a:rPr>
              <a:t>Dachau </a:t>
            </a:r>
          </a:p>
          <a:p>
            <a:r>
              <a:rPr lang="de-DE" sz="1000" dirty="0">
                <a:latin typeface="DIN Pro" panose="020B0504020201010104" pitchFamily="34" charset="0"/>
              </a:rPr>
              <a:t>Otto-Hahn-Straße 22 </a:t>
            </a:r>
          </a:p>
          <a:p>
            <a:r>
              <a:rPr lang="de-DE" sz="1000" dirty="0">
                <a:latin typeface="DIN Pro" panose="020B0504020201010104" pitchFamily="34" charset="0"/>
              </a:rPr>
              <a:t>85221 Dachau </a:t>
            </a:r>
          </a:p>
          <a:p>
            <a:r>
              <a:rPr lang="de-DE" sz="1000" dirty="0">
                <a:latin typeface="DIN Pro" panose="020B0504020201010104" pitchFamily="34" charset="0"/>
              </a:rPr>
              <a:t>Tel. 08131 31590-0</a:t>
            </a:r>
          </a:p>
        </p:txBody>
      </p:sp>
      <p:sp>
        <p:nvSpPr>
          <p:cNvPr id="12" name="Rechteck 11">
            <a:extLst>
              <a:ext uri="{FF2B5EF4-FFF2-40B4-BE49-F238E27FC236}">
                <a16:creationId xmlns:a16="http://schemas.microsoft.com/office/drawing/2014/main" id="{CDF0872D-ADC6-402F-B543-F1A1DB3C5A53}"/>
              </a:ext>
            </a:extLst>
          </p:cNvPr>
          <p:cNvSpPr/>
          <p:nvPr/>
        </p:nvSpPr>
        <p:spPr>
          <a:xfrm>
            <a:off x="708125" y="5626734"/>
            <a:ext cx="1496453" cy="707886"/>
          </a:xfrm>
          <a:prstGeom prst="rect">
            <a:avLst/>
          </a:prstGeom>
        </p:spPr>
        <p:txBody>
          <a:bodyPr wrap="square">
            <a:spAutoFit/>
          </a:bodyPr>
          <a:lstStyle/>
          <a:p>
            <a:r>
              <a:rPr lang="de-DE" sz="1000" b="1" dirty="0">
                <a:latin typeface="DIN Pro" panose="020B0504020201010104" pitchFamily="34" charset="0"/>
              </a:rPr>
              <a:t>Straubing </a:t>
            </a:r>
          </a:p>
          <a:p>
            <a:r>
              <a:rPr lang="de-DE" sz="1000" dirty="0">
                <a:latin typeface="DIN Pro" panose="020B0504020201010104" pitchFamily="34" charset="0"/>
              </a:rPr>
              <a:t>Sachsenring 50 </a:t>
            </a:r>
          </a:p>
          <a:p>
            <a:r>
              <a:rPr lang="de-DE" sz="1000" dirty="0">
                <a:latin typeface="DIN Pro" panose="020B0504020201010104" pitchFamily="34" charset="0"/>
              </a:rPr>
              <a:t>94315 Straubing </a:t>
            </a:r>
          </a:p>
          <a:p>
            <a:r>
              <a:rPr lang="de-DE" sz="1000" dirty="0">
                <a:latin typeface="DIN Pro" panose="020B0504020201010104" pitchFamily="34" charset="0"/>
              </a:rPr>
              <a:t>Tel. 09421 31034-0</a:t>
            </a:r>
          </a:p>
        </p:txBody>
      </p:sp>
      <p:sp>
        <p:nvSpPr>
          <p:cNvPr id="13" name="Rechteck 12">
            <a:extLst>
              <a:ext uri="{FF2B5EF4-FFF2-40B4-BE49-F238E27FC236}">
                <a16:creationId xmlns:a16="http://schemas.microsoft.com/office/drawing/2014/main" id="{4F05092C-0913-4F87-BFD2-D08C021DA1AE}"/>
              </a:ext>
            </a:extLst>
          </p:cNvPr>
          <p:cNvSpPr/>
          <p:nvPr/>
        </p:nvSpPr>
        <p:spPr>
          <a:xfrm>
            <a:off x="708125" y="6436954"/>
            <a:ext cx="1789829" cy="707886"/>
          </a:xfrm>
          <a:prstGeom prst="rect">
            <a:avLst/>
          </a:prstGeom>
        </p:spPr>
        <p:txBody>
          <a:bodyPr wrap="square">
            <a:spAutoFit/>
          </a:bodyPr>
          <a:lstStyle/>
          <a:p>
            <a:r>
              <a:rPr lang="de-DE" sz="1000" b="1" dirty="0">
                <a:latin typeface="DIN Pro" panose="020B0504020201010104" pitchFamily="34" charset="0"/>
              </a:rPr>
              <a:t>Rosenheim </a:t>
            </a:r>
          </a:p>
          <a:p>
            <a:r>
              <a:rPr lang="de-DE" sz="1000" dirty="0">
                <a:latin typeface="DIN Pro" panose="020B0504020201010104" pitchFamily="34" charset="0"/>
              </a:rPr>
              <a:t>Hechtseestraße 3 </a:t>
            </a:r>
          </a:p>
          <a:p>
            <a:r>
              <a:rPr lang="de-DE" sz="1000" dirty="0">
                <a:latin typeface="DIN Pro" panose="020B0504020201010104" pitchFamily="34" charset="0"/>
              </a:rPr>
              <a:t>83022 Rosenheim </a:t>
            </a:r>
          </a:p>
          <a:p>
            <a:r>
              <a:rPr lang="de-DE" sz="1000" dirty="0">
                <a:latin typeface="DIN Pro" panose="020B0504020201010104" pitchFamily="34" charset="0"/>
              </a:rPr>
              <a:t>Tel. 08031 35386-0</a:t>
            </a:r>
          </a:p>
        </p:txBody>
      </p:sp>
      <p:sp>
        <p:nvSpPr>
          <p:cNvPr id="14" name="Rechteck 13">
            <a:extLst>
              <a:ext uri="{FF2B5EF4-FFF2-40B4-BE49-F238E27FC236}">
                <a16:creationId xmlns:a16="http://schemas.microsoft.com/office/drawing/2014/main" id="{B7D54AE2-D044-4259-A4B5-3FC2B5434EBE}"/>
              </a:ext>
            </a:extLst>
          </p:cNvPr>
          <p:cNvSpPr/>
          <p:nvPr/>
        </p:nvSpPr>
        <p:spPr>
          <a:xfrm>
            <a:off x="708125" y="7323378"/>
            <a:ext cx="2011168" cy="861774"/>
          </a:xfrm>
          <a:prstGeom prst="rect">
            <a:avLst/>
          </a:prstGeom>
        </p:spPr>
        <p:txBody>
          <a:bodyPr wrap="square">
            <a:spAutoFit/>
          </a:bodyPr>
          <a:lstStyle/>
          <a:p>
            <a:r>
              <a:rPr lang="de-DE" sz="1000" b="1" dirty="0">
                <a:latin typeface="DIN Pro" panose="020B0504020201010104" pitchFamily="34" charset="0"/>
              </a:rPr>
              <a:t>Frankfurt </a:t>
            </a:r>
          </a:p>
          <a:p>
            <a:r>
              <a:rPr lang="de-DE" sz="1000" dirty="0">
                <a:latin typeface="DIN Pro" panose="020B0504020201010104" pitchFamily="34" charset="0"/>
              </a:rPr>
              <a:t>Karl-Hermann-Flach-Straße 36 </a:t>
            </a:r>
          </a:p>
          <a:p>
            <a:r>
              <a:rPr lang="de-DE" sz="1000" dirty="0">
                <a:latin typeface="DIN Pro" panose="020B0504020201010104" pitchFamily="34" charset="0"/>
              </a:rPr>
              <a:t>61440 Oberursel </a:t>
            </a:r>
          </a:p>
          <a:p>
            <a:r>
              <a:rPr lang="de-DE" sz="1000" dirty="0">
                <a:latin typeface="DIN Pro" panose="020B0504020201010104" pitchFamily="34" charset="0"/>
              </a:rPr>
              <a:t>Tel. 06171 63368-0</a:t>
            </a:r>
          </a:p>
          <a:p>
            <a:endParaRPr lang="de-DE" sz="1000" dirty="0">
              <a:latin typeface="DIN Pro" panose="020B0504020201010104" pitchFamily="34" charset="0"/>
            </a:endParaRPr>
          </a:p>
        </p:txBody>
      </p:sp>
      <p:sp>
        <p:nvSpPr>
          <p:cNvPr id="15" name="Rechteck 14">
            <a:extLst>
              <a:ext uri="{FF2B5EF4-FFF2-40B4-BE49-F238E27FC236}">
                <a16:creationId xmlns:a16="http://schemas.microsoft.com/office/drawing/2014/main" id="{409F8866-0379-494C-BB2E-6546C021D54E}"/>
              </a:ext>
            </a:extLst>
          </p:cNvPr>
          <p:cNvSpPr/>
          <p:nvPr/>
        </p:nvSpPr>
        <p:spPr>
          <a:xfrm>
            <a:off x="514476" y="8120204"/>
            <a:ext cx="2073887" cy="680571"/>
          </a:xfrm>
          <a:prstGeom prst="rect">
            <a:avLst/>
          </a:prstGeom>
        </p:spPr>
        <p:txBody>
          <a:bodyPr wrap="square">
            <a:spAutoFit/>
          </a:bodyPr>
          <a:lstStyle/>
          <a:p>
            <a:pPr marL="184150" marR="238125" indent="-635">
              <a:lnSpc>
                <a:spcPct val="145000"/>
              </a:lnSpc>
              <a:spcBef>
                <a:spcPts val="35"/>
              </a:spcBef>
              <a:spcAft>
                <a:spcPts val="0"/>
              </a:spcAft>
            </a:pPr>
            <a:r>
              <a:rPr lang="de-DE" sz="1050" b="1" dirty="0">
                <a:solidFill>
                  <a:srgbClr val="C00000"/>
                </a:solidFill>
                <a:latin typeface="DIN Pro" panose="020B0504020201010104" pitchFamily="34" charset="0"/>
                <a:ea typeface="DIN Pro" panose="020B0504020201010104" pitchFamily="34" charset="0"/>
                <a:cs typeface="DIN Pro" panose="020B0504020201010104" pitchFamily="34" charset="0"/>
              </a:rPr>
              <a:t>24 H SERVICE HOTLINE </a:t>
            </a:r>
            <a:endParaRPr lang="de-DE" sz="1050" dirty="0">
              <a:solidFill>
                <a:srgbClr val="C00000"/>
              </a:solidFill>
              <a:latin typeface="DIN Pro" panose="020B0504020201010104" pitchFamily="34" charset="0"/>
              <a:ea typeface="DIN Pro" panose="020B0504020201010104" pitchFamily="34" charset="0"/>
              <a:cs typeface="DIN Pro" panose="020B0504020201010104" pitchFamily="34" charset="0"/>
            </a:endParaRPr>
          </a:p>
          <a:p>
            <a:pPr marL="184150">
              <a:lnSpc>
                <a:spcPts val="540"/>
              </a:lnSpc>
              <a:spcBef>
                <a:spcPts val="100"/>
              </a:spcBef>
              <a:spcAft>
                <a:spcPts val="0"/>
              </a:spcAft>
            </a:pPr>
            <a:r>
              <a:rPr lang="de-DE" sz="1050" dirty="0">
                <a:latin typeface="DIN Pro" panose="020B0504020201010104" pitchFamily="34" charset="0"/>
                <a:ea typeface="DIN Pro" panose="020B0504020201010104" pitchFamily="34" charset="0"/>
                <a:cs typeface="DIN Pro" panose="020B0504020201010104" pitchFamily="34" charset="0"/>
              </a:rPr>
              <a:t>0151 55 10 81 67</a:t>
            </a:r>
          </a:p>
          <a:p>
            <a:endParaRPr lang="de-DE" dirty="0"/>
          </a:p>
        </p:txBody>
      </p:sp>
      <p:sp>
        <p:nvSpPr>
          <p:cNvPr id="2" name="Rechteck 1">
            <a:extLst>
              <a:ext uri="{FF2B5EF4-FFF2-40B4-BE49-F238E27FC236}">
                <a16:creationId xmlns:a16="http://schemas.microsoft.com/office/drawing/2014/main" id="{5450D48F-8D23-414A-88AF-81CF37AD4559}"/>
              </a:ext>
            </a:extLst>
          </p:cNvPr>
          <p:cNvSpPr/>
          <p:nvPr/>
        </p:nvSpPr>
        <p:spPr>
          <a:xfrm>
            <a:off x="708125" y="1292513"/>
            <a:ext cx="5497996" cy="707886"/>
          </a:xfrm>
          <a:prstGeom prst="rect">
            <a:avLst/>
          </a:prstGeom>
        </p:spPr>
        <p:txBody>
          <a:bodyPr wrap="square">
            <a:spAutoFit/>
          </a:bodyPr>
          <a:lstStyle/>
          <a:p>
            <a:pPr algn="just"/>
            <a:endParaRPr lang="de-DE" sz="1000" dirty="0">
              <a:latin typeface="DIN Pro" panose="020B0504020201010104" pitchFamily="34" charset="0"/>
            </a:endParaRPr>
          </a:p>
          <a:p>
            <a:pPr algn="just"/>
            <a:r>
              <a:rPr lang="de-DE" sz="1000" dirty="0">
                <a:latin typeface="DIN Pro" panose="020B0504020201010104" pitchFamily="34" charset="0"/>
              </a:rPr>
              <a:t>Wir garantieren unseren Kunden eine hohe kompetente technische Beratung, umfangreiche Bevorratung und eine schnelle &amp; flexible Abwicklung.</a:t>
            </a:r>
          </a:p>
          <a:p>
            <a:pPr algn="just"/>
            <a:endParaRPr lang="de-DE" sz="1000" dirty="0">
              <a:latin typeface="DIN Pro" panose="020B0504020201010104" pitchFamily="34" charset="0"/>
            </a:endParaRPr>
          </a:p>
        </p:txBody>
      </p:sp>
      <p:pic>
        <p:nvPicPr>
          <p:cNvPr id="16" name="Picture 2" descr="logo_987f9a68-09b6-4949-a628-5f09531596f3">
            <a:extLst>
              <a:ext uri="{FF2B5EF4-FFF2-40B4-BE49-F238E27FC236}">
                <a16:creationId xmlns:a16="http://schemas.microsoft.com/office/drawing/2014/main" id="{A196478B-2EB0-4A3C-AECC-76DBD027B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924" y="7960556"/>
            <a:ext cx="1537877" cy="153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57851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976</Words>
  <Application>Microsoft Office PowerPoint</Application>
  <PresentationFormat>A4-Papier (210 x 297 mm)</PresentationFormat>
  <Paragraphs>159</Paragraphs>
  <Slides>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Arial</vt:lpstr>
      <vt:lpstr>Arial Black</vt:lpstr>
      <vt:lpstr>Calibri</vt:lpstr>
      <vt:lpstr>Calibri Light</vt:lpstr>
      <vt:lpstr>DIN Pro</vt:lpstr>
      <vt:lpstr>Office</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Krischke</dc:creator>
  <cp:lastModifiedBy>Krischke</cp:lastModifiedBy>
  <cp:revision>141</cp:revision>
  <cp:lastPrinted>2020-07-03T07:02:21Z</cp:lastPrinted>
  <dcterms:created xsi:type="dcterms:W3CDTF">2020-03-30T14:44:38Z</dcterms:created>
  <dcterms:modified xsi:type="dcterms:W3CDTF">2020-07-03T08:43:20Z</dcterms:modified>
</cp:coreProperties>
</file>